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1.xml.rels" ContentType="application/vnd.openxmlformats-package.relationships+xml"/>
  <Override PartName="/ppt/slideMasters/_rels/slideMaster5.xml.rels" ContentType="application/vnd.openxmlformats-package.relationships+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1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_rels/presentation.xml.rels" ContentType="application/vnd.openxmlformats-package.relationships+xml"/>
  <Override PartName="/ppt/notesMasters/_rels/notesMaster1.xml.rels" ContentType="application/vnd.openxmlformats-package.relationships+xml"/>
  <Override PartName="/ppt/notesMasters/notesMaster1.xml" ContentType="application/vnd.openxmlformats-officedocument.presentationml.notesMaster+xml"/>
  <Override PartName="/ppt/media/image1.png" ContentType="image/png"/>
  <Override PartName="/ppt/media/image2.tif" ContentType="image/tiff"/>
  <Override PartName="/ppt/media/image6.png" ContentType="image/png"/>
  <Override PartName="/ppt/media/image3.png" ContentType="image/png"/>
  <Override PartName="/ppt/media/image4.tif" ContentType="image/tiff"/>
  <Override PartName="/ppt/media/image8.png" ContentType="image/png"/>
  <Override PartName="/ppt/media/image5.png" ContentType="image/png"/>
  <Override PartName="/ppt/media/image7.png" ContentType="image/png"/>
  <Override PartName="/ppt/slides/_rels/slide5.xml.rels" ContentType="application/vnd.openxmlformats-package.relationships+xml"/>
  <Override PartName="/ppt/slides/_rels/slide21.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17.xml.rels" ContentType="application/vnd.openxmlformats-package.relationships+xml"/>
  <Override PartName="/ppt/slides/_rels/slide2.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22.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xml.rels" ContentType="application/vnd.openxmlformats-package.relationships+xml"/>
  <Override PartName="/ppt/slides/_rels/slide16.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22.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4.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21.xml" ContentType="application/vnd.openxmlformats-officedocument.presentationml.slide+xml"/>
  <Override PartName="/ppt/notesSlides/notesSlide5.xml" ContentType="application/vnd.openxmlformats-officedocument.presentationml.notesSlide+xml"/>
  <Override PartName="/ppt/notesSlides/notesSlide10.xml" ContentType="application/vnd.openxmlformats-officedocument.presentationml.notesSlide+xml"/>
  <Override PartName="/ppt/notesSlides/notesSlide22.xml" ContentType="application/vnd.openxmlformats-officedocument.presentationml.notesSlide+xml"/>
  <Override PartName="/ppt/notesSlides/_rels/notesSlide21.xml.rels" ContentType="application/vnd.openxmlformats-package.relationships+xml"/>
  <Override PartName="/ppt/notesSlides/_rels/notesSlide20.xml.rels" ContentType="application/vnd.openxmlformats-package.relationships+xml"/>
  <Override PartName="/ppt/notesSlides/_rels/notesSlide19.xml.rels" ContentType="application/vnd.openxmlformats-package.relationships+xml"/>
  <Override PartName="/ppt/notesSlides/_rels/notesSlide18.xml.rels" ContentType="application/vnd.openxmlformats-package.relationships+xml"/>
  <Override PartName="/ppt/notesSlides/_rels/notesSlide17.xml.rels" ContentType="application/vnd.openxmlformats-package.relationships+xml"/>
  <Override PartName="/ppt/notesSlides/_rels/notesSlide16.xml.rels" ContentType="application/vnd.openxmlformats-package.relationships+xml"/>
  <Override PartName="/ppt/notesSlides/_rels/notesSlide13.xml.rels" ContentType="application/vnd.openxmlformats-package.relationships+xml"/>
  <Override PartName="/ppt/notesSlides/_rels/notesSlide12.xml.rels" ContentType="application/vnd.openxmlformats-package.relationships+xml"/>
  <Override PartName="/ppt/notesSlides/_rels/notesSlide5.xml.rels" ContentType="application/vnd.openxmlformats-package.relationships+xml"/>
  <Override PartName="/ppt/notesSlides/_rels/notesSlide11.xml.rels" ContentType="application/vnd.openxmlformats-package.relationships+xml"/>
  <Override PartName="/ppt/notesSlides/_rels/notesSlide22.xml.rels" ContentType="application/vnd.openxmlformats-package.relationships+xml"/>
  <Override PartName="/ppt/notesSlides/_rels/notesSlide10.xml.rels" ContentType="application/vnd.openxmlformats-package.relationship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Lst>
  <p:notesMasterIdLst>
    <p:notesMasterId r:id="rId13"/>
  </p:notes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notesMaster" Target="notesMasters/notesMaster1.xml"/><Relationship Id="rId14" Type="http://schemas.openxmlformats.org/officeDocument/2006/relationships/slide" Target="slides/slide1.xml"/><Relationship Id="rId15" Type="http://schemas.openxmlformats.org/officeDocument/2006/relationships/slide" Target="slides/slide2.xml"/><Relationship Id="rId16" Type="http://schemas.openxmlformats.org/officeDocument/2006/relationships/slide" Target="slides/slide3.xml"/><Relationship Id="rId17" Type="http://schemas.openxmlformats.org/officeDocument/2006/relationships/slide" Target="slides/slide4.xml"/><Relationship Id="rId18" Type="http://schemas.openxmlformats.org/officeDocument/2006/relationships/slide" Target="slides/slide5.xml"/><Relationship Id="rId19" Type="http://schemas.openxmlformats.org/officeDocument/2006/relationships/slide" Target="slides/slide6.xml"/><Relationship Id="rId20" Type="http://schemas.openxmlformats.org/officeDocument/2006/relationships/slide" Target="slides/slide7.xml"/><Relationship Id="rId21" Type="http://schemas.openxmlformats.org/officeDocument/2006/relationships/slide" Target="slides/slide8.xml"/><Relationship Id="rId22" Type="http://schemas.openxmlformats.org/officeDocument/2006/relationships/slide" Target="slides/slide9.xml"/><Relationship Id="rId23" Type="http://schemas.openxmlformats.org/officeDocument/2006/relationships/slide" Target="slides/slide10.xml"/><Relationship Id="rId24" Type="http://schemas.openxmlformats.org/officeDocument/2006/relationships/slide" Target="slides/slide11.xml"/><Relationship Id="rId25" Type="http://schemas.openxmlformats.org/officeDocument/2006/relationships/slide" Target="slides/slide12.xml"/><Relationship Id="rId26" Type="http://schemas.openxmlformats.org/officeDocument/2006/relationships/slide" Target="slides/slide13.xml"/><Relationship Id="rId27" Type="http://schemas.openxmlformats.org/officeDocument/2006/relationships/slide" Target="slides/slide14.xml"/><Relationship Id="rId28" Type="http://schemas.openxmlformats.org/officeDocument/2006/relationships/slide" Target="slides/slide15.xml"/><Relationship Id="rId29" Type="http://schemas.openxmlformats.org/officeDocument/2006/relationships/slide" Target="slides/slide16.xml"/><Relationship Id="rId30" Type="http://schemas.openxmlformats.org/officeDocument/2006/relationships/slide" Target="slides/slide17.xml"/><Relationship Id="rId31" Type="http://schemas.openxmlformats.org/officeDocument/2006/relationships/slide" Target="slides/slide18.xml"/><Relationship Id="rId32" Type="http://schemas.openxmlformats.org/officeDocument/2006/relationships/slide" Target="slides/slide19.xml"/><Relationship Id="rId33" Type="http://schemas.openxmlformats.org/officeDocument/2006/relationships/slide" Target="slides/slide20.xml"/><Relationship Id="rId34" Type="http://schemas.openxmlformats.org/officeDocument/2006/relationships/slide" Target="slides/slide21.xml"/><Relationship Id="rId35" Type="http://schemas.openxmlformats.org/officeDocument/2006/relationships/slide" Target="slides/slide22.xml"/><Relationship Id="rId36" Type="http://schemas.openxmlformats.org/officeDocument/2006/relationships/presProps" Target="presProps.xml"/>
</Relationships>
</file>

<file path=ppt/media/image1.png>
</file>

<file path=ppt/media/image2.tif>
</file>

<file path=ppt/media/image3.png>
</file>

<file path=ppt/media/image4.tif>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1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 name="PlaceHolder 1"/>
          <p:cNvSpPr>
            <a:spLocks noGrp="1"/>
          </p:cNvSpPr>
          <p:nvPr>
            <p:ph type="sldImg"/>
          </p:nvPr>
        </p:nvSpPr>
        <p:spPr>
          <a:xfrm>
            <a:off x="533520" y="764280"/>
            <a:ext cx="6704640" cy="3771360"/>
          </a:xfrm>
          <a:prstGeom prst="rect">
            <a:avLst/>
          </a:prstGeom>
          <a:noFill/>
          <a:ln w="0">
            <a:noFill/>
          </a:ln>
        </p:spPr>
        <p:txBody>
          <a:bodyPr lIns="0" rIns="0" tIns="0" bIns="0" anchor="ctr">
            <a:noAutofit/>
          </a:bodyPr>
          <a:p>
            <a:r>
              <a:rPr b="0" lang="en-US" sz="1800" spc="-1" strike="noStrike">
                <a:solidFill>
                  <a:schemeClr val="dk1"/>
                </a:solidFill>
                <a:latin typeface="Calibri"/>
              </a:rPr>
              <a:t>Click to move the slide</a:t>
            </a:r>
            <a:endParaRPr b="0" lang="en-US" sz="1800" spc="-1" strike="noStrike">
              <a:solidFill>
                <a:schemeClr val="dk1"/>
              </a:solidFill>
              <a:latin typeface="Calibri"/>
            </a:endParaRPr>
          </a:p>
        </p:txBody>
      </p:sp>
      <p:sp>
        <p:nvSpPr>
          <p:cNvPr id="67"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marL="216000" indent="-216000">
              <a:buNone/>
            </a:pPr>
            <a:r>
              <a:rPr b="0" lang="en-US" sz="2000" spc="-1" strike="noStrike">
                <a:solidFill>
                  <a:srgbClr val="000000"/>
                </a:solidFill>
                <a:latin typeface="Arial"/>
              </a:rPr>
              <a:t>Click to edit the notes format</a:t>
            </a:r>
            <a:endParaRPr b="0" lang="en-US" sz="2000" spc="-1" strike="noStrike">
              <a:solidFill>
                <a:srgbClr val="000000"/>
              </a:solidFill>
              <a:latin typeface="Arial"/>
            </a:endParaRPr>
          </a:p>
        </p:txBody>
      </p:sp>
      <p:sp>
        <p:nvSpPr>
          <p:cNvPr id="68"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pc="-1" strike="noStrike">
                <a:solidFill>
                  <a:srgbClr val="000000"/>
                </a:solidFill>
                <a:latin typeface="Times New Roman"/>
              </a:rPr>
              <a:t>&lt;header&gt;</a:t>
            </a:r>
            <a:endParaRPr b="0" lang="en-US" sz="1400" spc="-1" strike="noStrike">
              <a:solidFill>
                <a:srgbClr val="000000"/>
              </a:solidFill>
              <a:latin typeface="Times New Roman"/>
            </a:endParaRPr>
          </a:p>
        </p:txBody>
      </p:sp>
      <p:sp>
        <p:nvSpPr>
          <p:cNvPr id="69" name="PlaceHolder 4"/>
          <p:cNvSpPr>
            <a:spLocks noGrp="1"/>
          </p:cNvSpPr>
          <p:nvPr>
            <p:ph type="dt" idx="34"/>
          </p:nvPr>
        </p:nvSpPr>
        <p:spPr>
          <a:xfrm>
            <a:off x="4399200" y="0"/>
            <a:ext cx="3372840" cy="502560"/>
          </a:xfrm>
          <a:prstGeom prst="rect">
            <a:avLst/>
          </a:prstGeom>
          <a:noFill/>
          <a:ln w="0">
            <a:noFill/>
          </a:ln>
        </p:spPr>
        <p:txBody>
          <a:bodyPr lIns="0" rIns="0" tIns="0" bIns="0" anchor="t">
            <a:noAutofit/>
          </a:bodyPr>
          <a:lstStyle>
            <a:lvl1pPr indent="0" algn="r">
              <a:buNone/>
              <a:defRPr b="0" lang="en-US" sz="1400" spc="-1" strike="noStrike">
                <a:solidFill>
                  <a:srgbClr val="000000"/>
                </a:solidFill>
                <a:latin typeface="Times New Roman"/>
              </a:defRPr>
            </a:lvl1pPr>
          </a:lstStyle>
          <a:p>
            <a:pPr indent="0" algn="r">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70" name="PlaceHolder 5"/>
          <p:cNvSpPr>
            <a:spLocks noGrp="1"/>
          </p:cNvSpPr>
          <p:nvPr>
            <p:ph type="ftr" idx="35"/>
          </p:nvPr>
        </p:nvSpPr>
        <p:spPr>
          <a:xfrm>
            <a:off x="0" y="9555480"/>
            <a:ext cx="3372840" cy="502560"/>
          </a:xfrm>
          <a:prstGeom prst="rect">
            <a:avLst/>
          </a:prstGeom>
          <a:noFill/>
          <a:ln w="0">
            <a:noFill/>
          </a:ln>
        </p:spPr>
        <p:txBody>
          <a:bodyPr lIns="0" rIns="0" tIns="0" bIns="0" anchor="b">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71" name="PlaceHolder 6"/>
          <p:cNvSpPr>
            <a:spLocks noGrp="1"/>
          </p:cNvSpPr>
          <p:nvPr>
            <p:ph type="sldNum" idx="36"/>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pc="-1" strike="noStrike">
                <a:solidFill>
                  <a:srgbClr val="000000"/>
                </a:solidFill>
                <a:latin typeface="Times New Roman"/>
              </a:defRPr>
            </a:lvl1pPr>
          </a:lstStyle>
          <a:p>
            <a:pPr indent="0" algn="r">
              <a:buNone/>
            </a:pPr>
            <a:fld id="{E86B830E-87FE-4019-AECA-CA6BE1DE72ED}" type="slidenum">
              <a:rPr b="0" lang="en-US" sz="1400" spc="-1" strike="noStrike">
                <a:solidFill>
                  <a:srgbClr val="000000"/>
                </a:solidFill>
                <a:latin typeface="Times New Roman"/>
              </a:rPr>
              <a:t>&lt;number&gt;</a:t>
            </a:fld>
            <a:endParaRPr b="0" lang="en-US"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PlaceHolder 1"/>
          <p:cNvSpPr>
            <a:spLocks noGrp="1"/>
          </p:cNvSpPr>
          <p:nvPr>
            <p:ph type="sldImg"/>
          </p:nvPr>
        </p:nvSpPr>
        <p:spPr>
          <a:xfrm>
            <a:off x="685800" y="1143000"/>
            <a:ext cx="5486040" cy="3085920"/>
          </a:xfrm>
          <a:prstGeom prst="rect">
            <a:avLst/>
          </a:prstGeom>
          <a:ln w="0">
            <a:noFill/>
          </a:ln>
        </p:spPr>
      </p:sp>
      <p:sp>
        <p:nvSpPr>
          <p:cNvPr id="315"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16" name="PlaceHolder 3"/>
          <p:cNvSpPr>
            <a:spLocks noGrp="1"/>
          </p:cNvSpPr>
          <p:nvPr>
            <p:ph type="sldNum" idx="38"/>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880101B5-CEB2-45D5-8213-6F582042C3BC}" type="slidenum">
              <a:rPr b="0" lang="en-US" sz="1200" spc="-1" strike="noStrike">
                <a:solidFill>
                  <a:srgbClr val="000000"/>
                </a:solidFill>
                <a:latin typeface="Times New Roman"/>
              </a:rPr>
              <a:t>22</a:t>
            </a:fld>
            <a:endParaRPr b="0" lang="en-US" sz="1200" spc="-1" strike="noStrike">
              <a:solidFill>
                <a:srgbClr val="000000"/>
              </a:solidFill>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PlaceHolder 1"/>
          <p:cNvSpPr>
            <a:spLocks noGrp="1"/>
          </p:cNvSpPr>
          <p:nvPr>
            <p:ph type="sldImg"/>
          </p:nvPr>
        </p:nvSpPr>
        <p:spPr>
          <a:xfrm>
            <a:off x="685800" y="1143000"/>
            <a:ext cx="5486040" cy="3085920"/>
          </a:xfrm>
          <a:prstGeom prst="rect">
            <a:avLst/>
          </a:prstGeom>
          <a:ln w="0">
            <a:noFill/>
          </a:ln>
        </p:spPr>
      </p:sp>
      <p:sp>
        <p:nvSpPr>
          <p:cNvPr id="318"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19" name="PlaceHolder 3"/>
          <p:cNvSpPr>
            <a:spLocks noGrp="1"/>
          </p:cNvSpPr>
          <p:nvPr>
            <p:ph type="sldNum" idx="39"/>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362D7ABF-F4A1-443D-BE6B-4E7AC9D18E1F}" type="slidenum">
              <a:rPr b="0" lang="en-US" sz="1200" spc="-1" strike="noStrike">
                <a:solidFill>
                  <a:srgbClr val="000000"/>
                </a:solidFill>
                <a:latin typeface="Times New Roman"/>
              </a:rPr>
              <a:t>22</a:t>
            </a:fld>
            <a:endParaRPr b="0" lang="en-US" sz="1200" spc="-1" strike="noStrike">
              <a:solidFill>
                <a:srgbClr val="000000"/>
              </a:solidFill>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0" name="PlaceHolder 1"/>
          <p:cNvSpPr>
            <a:spLocks noGrp="1"/>
          </p:cNvSpPr>
          <p:nvPr>
            <p:ph type="sldImg"/>
          </p:nvPr>
        </p:nvSpPr>
        <p:spPr>
          <a:xfrm>
            <a:off x="685800" y="1143000"/>
            <a:ext cx="5486040" cy="3085920"/>
          </a:xfrm>
          <a:prstGeom prst="rect">
            <a:avLst/>
          </a:prstGeom>
          <a:ln w="0">
            <a:noFill/>
          </a:ln>
        </p:spPr>
      </p:sp>
      <p:sp>
        <p:nvSpPr>
          <p:cNvPr id="321"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22" name="PlaceHolder 3"/>
          <p:cNvSpPr>
            <a:spLocks noGrp="1"/>
          </p:cNvSpPr>
          <p:nvPr>
            <p:ph type="sldNum" idx="40"/>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E0C465D2-A6B5-4C53-B71B-868C27CC1F23}" type="slidenum">
              <a:rPr b="0" lang="en-US" sz="1200" spc="-1" strike="noStrike">
                <a:solidFill>
                  <a:srgbClr val="000000"/>
                </a:solidFill>
                <a:latin typeface="Times New Roman"/>
              </a:rPr>
              <a:t>22</a:t>
            </a:fld>
            <a:endParaRPr b="0" lang="en-US" sz="1200" spc="-1" strike="noStrike">
              <a:solidFill>
                <a:srgbClr val="000000"/>
              </a:solidFill>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PlaceHolder 1"/>
          <p:cNvSpPr>
            <a:spLocks noGrp="1"/>
          </p:cNvSpPr>
          <p:nvPr>
            <p:ph type="sldImg"/>
          </p:nvPr>
        </p:nvSpPr>
        <p:spPr>
          <a:xfrm>
            <a:off x="685800" y="1143000"/>
            <a:ext cx="5486040" cy="3085920"/>
          </a:xfrm>
          <a:prstGeom prst="rect">
            <a:avLst/>
          </a:prstGeom>
          <a:ln w="0">
            <a:noFill/>
          </a:ln>
        </p:spPr>
      </p:sp>
      <p:sp>
        <p:nvSpPr>
          <p:cNvPr id="324"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25" name="PlaceHolder 3"/>
          <p:cNvSpPr>
            <a:spLocks noGrp="1"/>
          </p:cNvSpPr>
          <p:nvPr>
            <p:ph type="sldNum" idx="41"/>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AA926EDA-0614-4219-AE38-527A94C07414}" type="slidenum">
              <a:rPr b="0" lang="en-US" sz="1200" spc="-1" strike="noStrike">
                <a:solidFill>
                  <a:srgbClr val="000000"/>
                </a:solidFill>
                <a:latin typeface="Times New Roman"/>
              </a:rPr>
              <a:t>22</a:t>
            </a:fld>
            <a:endParaRPr b="0" lang="en-US" sz="1200" spc="-1" strike="noStrike">
              <a:solidFill>
                <a:srgbClr val="000000"/>
              </a:solidFill>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PlaceHolder 1"/>
          <p:cNvSpPr>
            <a:spLocks noGrp="1"/>
          </p:cNvSpPr>
          <p:nvPr>
            <p:ph type="sldImg"/>
          </p:nvPr>
        </p:nvSpPr>
        <p:spPr>
          <a:xfrm>
            <a:off x="685800" y="1143000"/>
            <a:ext cx="5486040" cy="3085920"/>
          </a:xfrm>
          <a:prstGeom prst="rect">
            <a:avLst/>
          </a:prstGeom>
          <a:ln w="0">
            <a:noFill/>
          </a:ln>
        </p:spPr>
      </p:sp>
      <p:sp>
        <p:nvSpPr>
          <p:cNvPr id="327"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28" name="PlaceHolder 3"/>
          <p:cNvSpPr>
            <a:spLocks noGrp="1"/>
          </p:cNvSpPr>
          <p:nvPr>
            <p:ph type="sldNum" idx="42"/>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AE1C18D4-E0A3-421C-BBA4-312CDF17B1F5}" type="slidenum">
              <a:rPr b="0" lang="en-US" sz="1200" spc="-1" strike="noStrike">
                <a:solidFill>
                  <a:srgbClr val="000000"/>
                </a:solidFill>
                <a:latin typeface="Times New Roman"/>
              </a:rPr>
              <a:t>22</a:t>
            </a:fld>
            <a:endParaRPr b="0" lang="en-US" sz="1200" spc="-1" strike="noStrike">
              <a:solidFill>
                <a:srgbClr val="000000"/>
              </a:solidFill>
              <a:latin typeface="Times New Roman"/>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PlaceHolder 1"/>
          <p:cNvSpPr>
            <a:spLocks noGrp="1"/>
          </p:cNvSpPr>
          <p:nvPr>
            <p:ph type="sldImg"/>
          </p:nvPr>
        </p:nvSpPr>
        <p:spPr>
          <a:xfrm>
            <a:off x="685800" y="1143000"/>
            <a:ext cx="5486040" cy="3085920"/>
          </a:xfrm>
          <a:prstGeom prst="rect">
            <a:avLst/>
          </a:prstGeom>
          <a:ln w="0">
            <a:noFill/>
          </a:ln>
        </p:spPr>
      </p:sp>
      <p:sp>
        <p:nvSpPr>
          <p:cNvPr id="330"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31" name="PlaceHolder 3"/>
          <p:cNvSpPr>
            <a:spLocks noGrp="1"/>
          </p:cNvSpPr>
          <p:nvPr>
            <p:ph type="sldNum" idx="43"/>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C73525CC-3612-456D-A150-F2CD36608DCD}" type="slidenum">
              <a:rPr b="0" lang="en-US" sz="1200" spc="-1" strike="noStrike">
                <a:solidFill>
                  <a:srgbClr val="000000"/>
                </a:solidFill>
                <a:latin typeface="Times New Roman"/>
              </a:rPr>
              <a:t>22</a:t>
            </a:fld>
            <a:endParaRPr b="0" lang="en-US" sz="1200" spc="-1" strike="noStrike">
              <a:solidFill>
                <a:srgbClr val="000000"/>
              </a:solidFill>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PlaceHolder 1"/>
          <p:cNvSpPr>
            <a:spLocks noGrp="1"/>
          </p:cNvSpPr>
          <p:nvPr>
            <p:ph type="sldImg"/>
          </p:nvPr>
        </p:nvSpPr>
        <p:spPr>
          <a:xfrm>
            <a:off x="685800" y="1143000"/>
            <a:ext cx="5486040" cy="3085920"/>
          </a:xfrm>
          <a:prstGeom prst="rect">
            <a:avLst/>
          </a:prstGeom>
          <a:ln w="0">
            <a:noFill/>
          </a:ln>
        </p:spPr>
      </p:sp>
      <p:sp>
        <p:nvSpPr>
          <p:cNvPr id="333"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34" name="PlaceHolder 3"/>
          <p:cNvSpPr>
            <a:spLocks noGrp="1"/>
          </p:cNvSpPr>
          <p:nvPr>
            <p:ph type="sldNum" idx="44"/>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B64DF094-686C-4B65-9E76-468761637D3C}" type="slidenum">
              <a:rPr b="0" lang="en-US" sz="1200" spc="-1" strike="noStrike">
                <a:solidFill>
                  <a:srgbClr val="000000"/>
                </a:solidFill>
                <a:latin typeface="Times New Roman"/>
              </a:rPr>
              <a:t>22</a:t>
            </a:fld>
            <a:endParaRPr b="0" lang="en-US" sz="1200" spc="-1" strike="noStrike">
              <a:solidFill>
                <a:srgbClr val="000000"/>
              </a:solidFill>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PlaceHolder 1"/>
          <p:cNvSpPr>
            <a:spLocks noGrp="1"/>
          </p:cNvSpPr>
          <p:nvPr>
            <p:ph type="sldImg"/>
          </p:nvPr>
        </p:nvSpPr>
        <p:spPr>
          <a:xfrm>
            <a:off x="685800" y="1143000"/>
            <a:ext cx="5486040" cy="3085920"/>
          </a:xfrm>
          <a:prstGeom prst="rect">
            <a:avLst/>
          </a:prstGeom>
          <a:ln w="0">
            <a:noFill/>
          </a:ln>
        </p:spPr>
      </p:sp>
      <p:sp>
        <p:nvSpPr>
          <p:cNvPr id="336"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37" name="PlaceHolder 3"/>
          <p:cNvSpPr>
            <a:spLocks noGrp="1"/>
          </p:cNvSpPr>
          <p:nvPr>
            <p:ph type="sldNum" idx="45"/>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0E74601F-D896-4926-85F2-6BF090289272}"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8" name="PlaceHolder 1"/>
          <p:cNvSpPr>
            <a:spLocks noGrp="1"/>
          </p:cNvSpPr>
          <p:nvPr>
            <p:ph type="sldImg"/>
          </p:nvPr>
        </p:nvSpPr>
        <p:spPr>
          <a:xfrm>
            <a:off x="685800" y="1143000"/>
            <a:ext cx="5486040" cy="3085920"/>
          </a:xfrm>
          <a:prstGeom prst="rect">
            <a:avLst/>
          </a:prstGeom>
          <a:ln w="0">
            <a:noFill/>
          </a:ln>
        </p:spPr>
      </p:sp>
      <p:sp>
        <p:nvSpPr>
          <p:cNvPr id="339"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40" name="PlaceHolder 3"/>
          <p:cNvSpPr>
            <a:spLocks noGrp="1"/>
          </p:cNvSpPr>
          <p:nvPr>
            <p:ph type="sldNum" idx="46"/>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0FB2095D-B147-4AAC-9089-DD65ACE5F963}"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PlaceHolder 1"/>
          <p:cNvSpPr>
            <a:spLocks noGrp="1"/>
          </p:cNvSpPr>
          <p:nvPr>
            <p:ph type="sldImg"/>
          </p:nvPr>
        </p:nvSpPr>
        <p:spPr>
          <a:xfrm>
            <a:off x="685800" y="1143000"/>
            <a:ext cx="5486040" cy="3085920"/>
          </a:xfrm>
          <a:prstGeom prst="rect">
            <a:avLst/>
          </a:prstGeom>
          <a:ln w="0">
            <a:noFill/>
          </a:ln>
        </p:spPr>
      </p:sp>
      <p:sp>
        <p:nvSpPr>
          <p:cNvPr id="342"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43" name="PlaceHolder 3"/>
          <p:cNvSpPr>
            <a:spLocks noGrp="1"/>
          </p:cNvSpPr>
          <p:nvPr>
            <p:ph type="sldNum" idx="47"/>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4D3A34C5-223C-4A9D-9F55-7320B5208949}"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4" name="PlaceHolder 1"/>
          <p:cNvSpPr>
            <a:spLocks noGrp="1"/>
          </p:cNvSpPr>
          <p:nvPr>
            <p:ph type="sldImg"/>
          </p:nvPr>
        </p:nvSpPr>
        <p:spPr>
          <a:xfrm>
            <a:off x="685800" y="1143000"/>
            <a:ext cx="5486040" cy="3085920"/>
          </a:xfrm>
          <a:prstGeom prst="rect">
            <a:avLst/>
          </a:prstGeom>
          <a:ln w="0">
            <a:noFill/>
          </a:ln>
        </p:spPr>
      </p:sp>
      <p:sp>
        <p:nvSpPr>
          <p:cNvPr id="345"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216000">
              <a:buNone/>
            </a:pPr>
            <a:endParaRPr b="0" lang="en-US" sz="1800" spc="-1" strike="noStrike">
              <a:solidFill>
                <a:srgbClr val="000000"/>
              </a:solidFill>
              <a:latin typeface="Arial"/>
            </a:endParaRPr>
          </a:p>
        </p:txBody>
      </p:sp>
      <p:sp>
        <p:nvSpPr>
          <p:cNvPr id="346" name="PlaceHolder 3"/>
          <p:cNvSpPr>
            <a:spLocks noGrp="1"/>
          </p:cNvSpPr>
          <p:nvPr>
            <p:ph type="sldNum" idx="48"/>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FF834157-B1B9-41B5-9F23-A803BB8A0AA1}" type="slidenum">
              <a:rPr b="0" lang="en-US" sz="1200" spc="-1" strike="noStrike">
                <a:solidFill>
                  <a:srgbClr val="000000"/>
                </a:solidFill>
                <a:latin typeface="Times New Roman"/>
              </a:rPr>
              <a:t>&lt;number&gt;</a:t>
            </a:fld>
            <a:endParaRPr b="0" lang="en-US"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PlaceHolder 1"/>
          <p:cNvSpPr>
            <a:spLocks noGrp="1"/>
          </p:cNvSpPr>
          <p:nvPr>
            <p:ph type="sldImg"/>
          </p:nvPr>
        </p:nvSpPr>
        <p:spPr>
          <a:xfrm>
            <a:off x="685800" y="1143000"/>
            <a:ext cx="5486040" cy="3085920"/>
          </a:xfrm>
          <a:prstGeom prst="rect">
            <a:avLst/>
          </a:prstGeom>
          <a:ln w="0">
            <a:noFill/>
          </a:ln>
        </p:spPr>
      </p:sp>
      <p:sp>
        <p:nvSpPr>
          <p:cNvPr id="312" name="PlaceHolder 2"/>
          <p:cNvSpPr>
            <a:spLocks noGrp="1"/>
          </p:cNvSpPr>
          <p:nvPr>
            <p:ph type="body"/>
          </p:nvPr>
        </p:nvSpPr>
        <p:spPr>
          <a:xfrm>
            <a:off x="685800" y="4400640"/>
            <a:ext cx="5486040" cy="3600000"/>
          </a:xfrm>
          <a:prstGeom prst="rect">
            <a:avLst/>
          </a:prstGeom>
          <a:noFill/>
          <a:ln w="0">
            <a:noFill/>
          </a:ln>
        </p:spPr>
        <p:txBody>
          <a:bodyPr lIns="91440" rIns="91440" tIns="45720" bIns="45720" anchor="t">
            <a:noAutofit/>
          </a:bodyPr>
          <a:p>
            <a:pPr marL="216000" indent="0">
              <a:lnSpc>
                <a:spcPct val="100000"/>
              </a:lnSpc>
              <a:buNone/>
            </a:pPr>
            <a:r>
              <a:rPr b="0" lang="en-US" sz="1200" spc="-1" strike="noStrike">
                <a:solidFill>
                  <a:schemeClr val="dk1"/>
                </a:solidFill>
                <a:latin typeface="+mn-lt"/>
                <a:ea typeface="+mn-ea"/>
              </a:rPr>
              <a:t>https://beta.nsf.gov/funding/opportunities/long-term-ecological-research-lter</a:t>
            </a:r>
            <a:endParaRPr b="0" lang="en-US" sz="1200" spc="-1" strike="noStrike">
              <a:solidFill>
                <a:srgbClr val="000000"/>
              </a:solidFill>
              <a:latin typeface="Arial"/>
            </a:endParaRPr>
          </a:p>
          <a:p>
            <a:pPr marL="216000" indent="0">
              <a:lnSpc>
                <a:spcPct val="100000"/>
              </a:lnSpc>
              <a:buNone/>
            </a:pPr>
            <a:endParaRPr b="0" lang="en-US" sz="1200" spc="-1" strike="noStrike">
              <a:solidFill>
                <a:srgbClr val="000000"/>
              </a:solidFill>
              <a:latin typeface="Arial"/>
            </a:endParaRPr>
          </a:p>
          <a:p>
            <a:pPr marL="216000" indent="0">
              <a:lnSpc>
                <a:spcPct val="100000"/>
              </a:lnSpc>
              <a:buNone/>
            </a:pPr>
            <a:r>
              <a:rPr b="0" lang="en-US" sz="1200" spc="-1" strike="noStrike">
                <a:solidFill>
                  <a:schemeClr val="dk1"/>
                </a:solidFill>
                <a:latin typeface="+mn-lt"/>
                <a:ea typeface="+mn-ea"/>
              </a:rPr>
              <a:t>To address ecological questions that cannot be resolved with short-term observations or experiments, NSF established the Long-Term Ecological Research Program (LTER) in 1980. Two components differentiate LTER research from projects supported by other NSF programs: 1) the research is located at specific sites chosen to represent major ecosystem types or natural biomes, and 2) it emphasizes the study of ecological phenomena over long periods of time based on data collected in five core areas. Long-term studies are critical to achieve an integrated understanding of how components of ecosystems interact as well as to test ecological theory. Ongoing research at LTER sites is expected to contribute to the development and testing of fundamental ecological theories and significantly advance understanding of the long-term dynamics of populations, communities and ecosystems. It often integrates multiple disciplines and, through cross-site interactions may examine patterns or processes over broad spatial scales. Recognizing that the value of long-term data extends beyond use at any individual site, NSF requires that data collected by all LTER sites be made publicly accessible.</a:t>
            </a:r>
            <a:endParaRPr b="0" lang="en-US" sz="1200" spc="-1" strike="noStrike">
              <a:solidFill>
                <a:srgbClr val="000000"/>
              </a:solidFill>
              <a:latin typeface="Arial"/>
            </a:endParaRPr>
          </a:p>
          <a:p>
            <a:pPr marL="216000" indent="0">
              <a:lnSpc>
                <a:spcPct val="100000"/>
              </a:lnSpc>
              <a:buNone/>
            </a:pPr>
            <a:r>
              <a:rPr b="0" lang="en-US" sz="1200" spc="-1" strike="noStrike">
                <a:solidFill>
                  <a:schemeClr val="dk1"/>
                </a:solidFill>
                <a:latin typeface="+mn-lt"/>
                <a:ea typeface="+mn-ea"/>
              </a:rPr>
              <a:t>NSF currently supports 28 LTER sites.  The program is on-going and proposals are periodically invited when a need is identified to balance the LTER portfolio or when funding opportunities arise to support new LTERs.  These opportunities are announced through separate solicitations. This solicitation governs submission of renewal proposals for active LTER site awards.</a:t>
            </a:r>
            <a:endParaRPr b="0" lang="en-US" sz="1200" spc="-1" strike="noStrike">
              <a:solidFill>
                <a:srgbClr val="000000"/>
              </a:solidFill>
              <a:latin typeface="Arial"/>
            </a:endParaRPr>
          </a:p>
          <a:p>
            <a:pPr marL="216000" indent="0">
              <a:lnSpc>
                <a:spcPct val="100000"/>
              </a:lnSpc>
              <a:buNone/>
            </a:pPr>
            <a:endParaRPr b="0" lang="en-US" sz="1200" spc="-1" strike="noStrike">
              <a:solidFill>
                <a:srgbClr val="000000"/>
              </a:solidFill>
              <a:latin typeface="Arial"/>
            </a:endParaRPr>
          </a:p>
          <a:p>
            <a:pPr marL="216000" indent="0">
              <a:lnSpc>
                <a:spcPct val="100000"/>
              </a:lnSpc>
              <a:buNone/>
            </a:pPr>
            <a:r>
              <a:rPr b="0" lang="en-US" sz="1200" spc="-1" strike="noStrike">
                <a:solidFill>
                  <a:schemeClr val="dk1"/>
                </a:solidFill>
                <a:latin typeface="+mn-lt"/>
                <a:ea typeface="+mn-ea"/>
              </a:rPr>
              <a:t>**The Andrews Forest Program at the H.J. Andrews Experimental Forest is administered cooperatively by the USDA Forest Service's Pacific Northwest Research Station, Oregon State University, and the Willamette National Forest. Funding comes from the National Science Foundation, Pacific Northwest Research Station, Oregon State University and the College of Forestry, charitable support, and other sources. The Andrews Forest LTER program is one of 28 major ecosystem research sites funded through NSF's Long-Term Ecological Research</a:t>
            </a:r>
            <a:endParaRPr b="0" lang="en-US" sz="1200" spc="-1" strike="noStrike">
              <a:solidFill>
                <a:srgbClr val="000000"/>
              </a:solidFill>
              <a:latin typeface="Arial"/>
            </a:endParaRPr>
          </a:p>
          <a:p>
            <a:pPr marL="216000" indent="0">
              <a:lnSpc>
                <a:spcPct val="100000"/>
              </a:lnSpc>
              <a:buNone/>
            </a:pPr>
            <a:endParaRPr b="0" lang="en-US" sz="1200" spc="-1" strike="noStrike">
              <a:solidFill>
                <a:srgbClr val="000000"/>
              </a:solidFill>
              <a:latin typeface="Arial"/>
            </a:endParaRPr>
          </a:p>
        </p:txBody>
      </p:sp>
      <p:sp>
        <p:nvSpPr>
          <p:cNvPr id="313" name="PlaceHolder 3"/>
          <p:cNvSpPr>
            <a:spLocks noGrp="1"/>
          </p:cNvSpPr>
          <p:nvPr>
            <p:ph type="sldNum" idx="37"/>
          </p:nvPr>
        </p:nvSpPr>
        <p:spPr>
          <a:xfrm>
            <a:off x="3884760" y="8685360"/>
            <a:ext cx="2971440" cy="458280"/>
          </a:xfrm>
          <a:prstGeom prst="rect">
            <a:avLst/>
          </a:prstGeom>
          <a:noFill/>
          <a:ln w="0">
            <a:noFill/>
          </a:ln>
        </p:spPr>
        <p:txBody>
          <a:bodyPr lIns="91440" rIns="91440" tIns="45720" bIns="45720" anchor="b">
            <a:noAutofit/>
          </a:bodyPr>
          <a:lstStyle>
            <a:lvl1pPr indent="0" algn="r">
              <a:lnSpc>
                <a:spcPct val="100000"/>
              </a:lnSpc>
              <a:buNone/>
              <a:defRPr b="0" lang="en-US" sz="1200" spc="-1" strike="noStrike">
                <a:solidFill>
                  <a:srgbClr val="000000"/>
                </a:solidFill>
                <a:latin typeface="Times New Roman"/>
              </a:defRPr>
            </a:lvl1pPr>
          </a:lstStyle>
          <a:p>
            <a:pPr indent="0" algn="r">
              <a:lnSpc>
                <a:spcPct val="100000"/>
              </a:lnSpc>
              <a:buNone/>
            </a:pPr>
            <a:fld id="{118C4B22-0A65-4258-B6F3-6822AF289AA2}" type="slidenum">
              <a:rPr b="0" lang="en-US" sz="1200" spc="-1" strike="noStrike">
                <a:solidFill>
                  <a:srgbClr val="000000"/>
                </a:solidFill>
                <a:latin typeface="Times New Roman"/>
              </a:rPr>
              <a:t>22</a:t>
            </a:fld>
            <a:endParaRPr b="0" lang="en-US"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A05D3EDC-D82A-44D0-8679-E489E5B0D404}"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p>
            <a:r>
              <a:t>Footer</a:t>
            </a:r>
          </a:p>
        </p:txBody>
      </p:sp>
      <p:sp>
        <p:nvSpPr>
          <p:cNvPr id="3" name="PlaceHolder 2"/>
          <p:cNvSpPr>
            <a:spLocks noGrp="1"/>
          </p:cNvSpPr>
          <p:nvPr>
            <p:ph type="sldNum" idx="30"/>
          </p:nvPr>
        </p:nvSpPr>
        <p:spPr/>
        <p:txBody>
          <a:bodyPr/>
          <a:p>
            <a:fld id="{F1D16174-954C-4DFA-A6E6-C2BAC1386074}" type="slidenum">
              <a:t>&lt;#&gt;</a:t>
            </a:fld>
          </a:p>
        </p:txBody>
      </p:sp>
      <p:sp>
        <p:nvSpPr>
          <p:cNvPr id="4" name="PlaceHolder 3"/>
          <p:cNvSpPr>
            <a:spLocks noGrp="1"/>
          </p:cNvSpPr>
          <p:nvPr>
            <p:ph type="dt" idx="28"/>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2"/>
          </p:nvPr>
        </p:nvSpPr>
        <p:spPr/>
        <p:txBody>
          <a:bodyPr/>
          <a:p>
            <a:r>
              <a:t>Footer</a:t>
            </a:r>
          </a:p>
        </p:txBody>
      </p:sp>
      <p:sp>
        <p:nvSpPr>
          <p:cNvPr id="3" name="PlaceHolder 2"/>
          <p:cNvSpPr>
            <a:spLocks noGrp="1"/>
          </p:cNvSpPr>
          <p:nvPr>
            <p:ph type="sldNum" idx="33"/>
          </p:nvPr>
        </p:nvSpPr>
        <p:spPr/>
        <p:txBody>
          <a:bodyPr/>
          <a:p>
            <a:fld id="{12546AB2-0E64-4CCC-AF6C-4CAEAFA3E433}" type="slidenum">
              <a:t>&lt;#&gt;</a:t>
            </a:fld>
          </a:p>
        </p:txBody>
      </p:sp>
      <p:sp>
        <p:nvSpPr>
          <p:cNvPr id="4" name="PlaceHolder 3"/>
          <p:cNvSpPr>
            <a:spLocks noGrp="1"/>
          </p:cNvSpPr>
          <p:nvPr>
            <p:ph type="dt" idx="31"/>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9AB059AA-0746-45C4-AC01-FD8C66FB12BA}" type="slidenum">
              <a:t>&lt;#&gt;</a:t>
            </a:fld>
          </a:p>
        </p:txBody>
      </p:sp>
      <p:sp>
        <p:nvSpPr>
          <p:cNvPr id="4" name="PlaceHolder 3"/>
          <p:cNvSpPr>
            <a:spLocks noGrp="1"/>
          </p:cNvSpPr>
          <p:nvPr>
            <p:ph type="dt" idx="4"/>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57BBDDCF-D8AD-4C05-AD83-4E0E08089C61}" type="slidenum">
              <a:t>&lt;#&gt;</a:t>
            </a:fld>
          </a:p>
        </p:txBody>
      </p:sp>
      <p:sp>
        <p:nvSpPr>
          <p:cNvPr id="4" name="PlaceHolder 3"/>
          <p:cNvSpPr>
            <a:spLocks noGrp="1"/>
          </p:cNvSpPr>
          <p:nvPr>
            <p:ph type="dt" idx="7"/>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23" name="PlaceHolder 2"/>
          <p:cNvSpPr>
            <a:spLocks noGrp="1"/>
          </p:cNvSpPr>
          <p:nvPr>
            <p:ph/>
          </p:nvPr>
        </p:nvSpPr>
        <p:spPr>
          <a:xfrm>
            <a:off x="838080" y="1825560"/>
            <a:ext cx="10515240" cy="435096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chemeClr val="dk1"/>
              </a:solidFill>
              <a:latin typeface="Calibri"/>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56EA1F76-98DF-4ECD-9062-FEA2F6036DB6}" type="slidenum">
              <a:t>&lt;#&gt;</a:t>
            </a:fld>
          </a:p>
        </p:txBody>
      </p:sp>
      <p:sp>
        <p:nvSpPr>
          <p:cNvPr id="6" name="PlaceHolder 5"/>
          <p:cNvSpPr>
            <a:spLocks noGrp="1"/>
          </p:cNvSpPr>
          <p:nvPr>
            <p:ph type="dt" idx="10"/>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BD16ADCB-F5CB-40AC-9CAA-7BA3FEEEA74D}" type="slidenum">
              <a:t>&lt;#&gt;</a:t>
            </a:fld>
          </a:p>
        </p:txBody>
      </p:sp>
      <p:sp>
        <p:nvSpPr>
          <p:cNvPr id="4" name="PlaceHolder 3"/>
          <p:cNvSpPr>
            <a:spLocks noGrp="1"/>
          </p:cNvSpPr>
          <p:nvPr>
            <p:ph type="dt" idx="13"/>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36"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chemeClr val="dk1"/>
              </a:solidFill>
              <a:latin typeface="Calibri"/>
            </a:endParaRPr>
          </a:p>
        </p:txBody>
      </p:sp>
      <p:sp>
        <p:nvSpPr>
          <p:cNvPr id="37"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pPr indent="0">
              <a:lnSpc>
                <a:spcPct val="90000"/>
              </a:lnSpc>
              <a:spcBef>
                <a:spcPts val="1417"/>
              </a:spcBef>
              <a:buNone/>
            </a:pPr>
            <a:endParaRPr b="0" lang="en-US" sz="2800" spc="-1" strike="noStrike">
              <a:solidFill>
                <a:schemeClr val="dk1"/>
              </a:solidFill>
              <a:latin typeface="Calibri"/>
            </a:endParaRPr>
          </a:p>
        </p:txBody>
      </p:sp>
      <p:sp>
        <p:nvSpPr>
          <p:cNvPr id="5" name="PlaceHolder 4"/>
          <p:cNvSpPr>
            <a:spLocks noGrp="1"/>
          </p:cNvSpPr>
          <p:nvPr>
            <p:ph type="ftr" idx="17"/>
          </p:nvPr>
        </p:nvSpPr>
        <p:spPr/>
        <p:txBody>
          <a:bodyPr/>
          <a:p>
            <a:r>
              <a:t>Footer</a:t>
            </a:r>
          </a:p>
        </p:txBody>
      </p:sp>
      <p:sp>
        <p:nvSpPr>
          <p:cNvPr id="6" name="PlaceHolder 5"/>
          <p:cNvSpPr>
            <a:spLocks noGrp="1"/>
          </p:cNvSpPr>
          <p:nvPr>
            <p:ph type="sldNum" idx="18"/>
          </p:nvPr>
        </p:nvSpPr>
        <p:spPr/>
        <p:txBody>
          <a:bodyPr/>
          <a:p>
            <a:fld id="{B411AFA4-ECA4-4134-A3CF-480A216561E6}" type="slidenum">
              <a:t>&lt;#&gt;</a:t>
            </a:fld>
          </a:p>
        </p:txBody>
      </p:sp>
      <p:sp>
        <p:nvSpPr>
          <p:cNvPr id="7" name="PlaceHolder 6"/>
          <p:cNvSpPr>
            <a:spLocks noGrp="1"/>
          </p:cNvSpPr>
          <p:nvPr>
            <p:ph type="dt" idx="16"/>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20"/>
          </p:nvPr>
        </p:nvSpPr>
        <p:spPr/>
        <p:txBody>
          <a:bodyPr/>
          <a:p>
            <a:r>
              <a:t>Footer</a:t>
            </a:r>
          </a:p>
        </p:txBody>
      </p:sp>
      <p:sp>
        <p:nvSpPr>
          <p:cNvPr id="3" name="PlaceHolder 2"/>
          <p:cNvSpPr>
            <a:spLocks noGrp="1"/>
          </p:cNvSpPr>
          <p:nvPr>
            <p:ph type="sldNum" idx="21"/>
          </p:nvPr>
        </p:nvSpPr>
        <p:spPr/>
        <p:txBody>
          <a:bodyPr/>
          <a:p>
            <a:fld id="{D9D70715-4F07-4A2F-8D0B-C3B6A2EE2E23}" type="slidenum">
              <a:t>&lt;#&gt;</a:t>
            </a:fld>
          </a:p>
        </p:txBody>
      </p:sp>
      <p:sp>
        <p:nvSpPr>
          <p:cNvPr id="4" name="PlaceHolder 3"/>
          <p:cNvSpPr>
            <a:spLocks noGrp="1"/>
          </p:cNvSpPr>
          <p:nvPr>
            <p:ph type="dt" idx="19"/>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3" name="PlaceHolder 2"/>
          <p:cNvSpPr>
            <a:spLocks noGrp="1"/>
          </p:cNvSpPr>
          <p:nvPr>
            <p:ph type="ftr" idx="23"/>
          </p:nvPr>
        </p:nvSpPr>
        <p:spPr/>
        <p:txBody>
          <a:bodyPr/>
          <a:p>
            <a:r>
              <a:t>Footer</a:t>
            </a:r>
          </a:p>
        </p:txBody>
      </p:sp>
      <p:sp>
        <p:nvSpPr>
          <p:cNvPr id="4" name="PlaceHolder 3"/>
          <p:cNvSpPr>
            <a:spLocks noGrp="1"/>
          </p:cNvSpPr>
          <p:nvPr>
            <p:ph type="sldNum" idx="24"/>
          </p:nvPr>
        </p:nvSpPr>
        <p:spPr/>
        <p:txBody>
          <a:bodyPr/>
          <a:p>
            <a:fld id="{E0434AAB-65E8-461D-8A9E-EFE63327B295}" type="slidenum">
              <a:t>&lt;#&gt;</a:t>
            </a:fld>
          </a:p>
        </p:txBody>
      </p:sp>
      <p:sp>
        <p:nvSpPr>
          <p:cNvPr id="5" name="PlaceHolder 4"/>
          <p:cNvSpPr>
            <a:spLocks noGrp="1"/>
          </p:cNvSpPr>
          <p:nvPr>
            <p:ph type="dt" idx="22"/>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6EB83283-C1B0-4C28-910E-97C3B4B27A40}" type="slidenum">
              <a:t>&lt;#&gt;</a:t>
            </a:fld>
          </a:p>
        </p:txBody>
      </p:sp>
      <p:sp>
        <p:nvSpPr>
          <p:cNvPr id="4" name="PlaceHolder 3"/>
          <p:cNvSpPr>
            <a:spLocks noGrp="1"/>
          </p:cNvSpPr>
          <p:nvPr>
            <p:ph type="dt" idx="25"/>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a:noFill/>
          <a:ln w="0">
            <a:noFill/>
          </a:ln>
        </p:spPr>
        <p:txBody>
          <a:bodyPr lIns="91440" rIns="91440" tIns="45720" bIns="45720" anchor="b">
            <a:noAutofit/>
          </a:bodyPr>
          <a:p>
            <a:pPr indent="0" algn="ctr" defTabSz="914400">
              <a:lnSpc>
                <a:spcPct val="90000"/>
              </a:lnSpc>
              <a:buNone/>
            </a:pPr>
            <a:r>
              <a:rPr b="0" lang="en-US" sz="6000" spc="-1" strike="noStrike">
                <a:solidFill>
                  <a:schemeClr val="dk1"/>
                </a:solidFill>
                <a:latin typeface="Calibri Light"/>
              </a:rPr>
              <a:t>Click to edit Master title </a:t>
            </a:r>
            <a:r>
              <a:rPr b="0" lang="en-US" sz="6000" spc="-1" strike="noStrike">
                <a:solidFill>
                  <a:schemeClr val="dk1"/>
                </a:solidFill>
                <a:latin typeface="Calibri Light"/>
              </a:rPr>
              <a:t>style</a:t>
            </a:r>
            <a:endParaRPr b="0" lang="en-US" sz="6000" spc="-1" strike="noStrike">
              <a:solidFill>
                <a:schemeClr val="dk1"/>
              </a:solidFill>
              <a:latin typeface="Calibri"/>
            </a:endParaRPr>
          </a:p>
        </p:txBody>
      </p:sp>
      <p:sp>
        <p:nvSpPr>
          <p:cNvPr id="1" name="PlaceHolder 2"/>
          <p:cNvSpPr>
            <a:spLocks noGrp="1"/>
          </p:cNvSpPr>
          <p:nvPr>
            <p:ph type="dt" idx="1"/>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 </a:t>
            </a:r>
            <a:endParaRPr b="0" lang="en-US" sz="1200" spc="-1" strike="noStrike">
              <a:solidFill>
                <a:srgbClr val="000000"/>
              </a:solidFill>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 </a:t>
            </a:r>
            <a:endParaRPr b="0" lang="en-US" sz="1400" spc="-1" strike="noStrike">
              <a:solidFill>
                <a:srgbClr val="000000"/>
              </a:solidFill>
              <a:latin typeface="Times New Roman"/>
            </a:endParaRP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953833BC-CDAA-4731-98D8-E4A0D3D75D88}" type="slidenum">
              <a:rPr b="0" lang="en-US" sz="1200" spc="-1" strike="noStrike">
                <a:solidFill>
                  <a:schemeClr val="dk1">
                    <a:tint val="75000"/>
                  </a:schemeClr>
                </a:solidFill>
                <a:latin typeface="Calibri"/>
              </a:rPr>
              <a:t>22</a:t>
            </a:fld>
            <a:endParaRPr b="0" lang="en-US" sz="1200" spc="-1" strike="noStrike">
              <a:solidFill>
                <a:srgbClr val="000000"/>
              </a:solidFill>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chemeClr val="dk1"/>
                </a:solidFill>
                <a:latin typeface="Calibri"/>
              </a:rPr>
              <a:t>Click to edit the outline text format</a:t>
            </a:r>
            <a:endParaRPr b="0" lang="en-US" sz="2800" spc="-1" strike="noStrike">
              <a:solidFill>
                <a:schemeClr val="dk1"/>
              </a:solidFill>
              <a:latin typeface="Calibri"/>
            </a:endParaRPr>
          </a:p>
          <a:p>
            <a:pPr lvl="1" marL="864000" indent="-324000">
              <a:lnSpc>
                <a:spcPct val="90000"/>
              </a:lnSpc>
              <a:spcBef>
                <a:spcPts val="1134"/>
              </a:spcBef>
              <a:buClr>
                <a:srgbClr val="000000"/>
              </a:buClr>
              <a:buSzPct val="75000"/>
              <a:buFont typeface="Symbol" charset="2"/>
              <a:buChar char=""/>
            </a:pPr>
            <a:r>
              <a:rPr b="0" lang="en-US" sz="2000" spc="-1" strike="noStrike">
                <a:solidFill>
                  <a:schemeClr val="dk1"/>
                </a:solidFill>
                <a:latin typeface="Calibri"/>
              </a:rPr>
              <a:t>Second Outline Level</a:t>
            </a:r>
            <a:endParaRPr b="0" lang="en-US" sz="2000" spc="-1" strike="noStrike">
              <a:solidFill>
                <a:schemeClr val="dk1"/>
              </a:solidFill>
              <a:latin typeface="Calibri"/>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chemeClr val="dk1"/>
                </a:solidFill>
                <a:latin typeface="Calibri"/>
              </a:rPr>
              <a:t>Third Outline Level</a:t>
            </a:r>
            <a:endParaRPr b="0" lang="en-US" sz="1800" spc="-1" strike="noStrike">
              <a:solidFill>
                <a:schemeClr val="dk1"/>
              </a:solidFill>
              <a:latin typeface="Calibri"/>
            </a:endParaRPr>
          </a:p>
          <a:p>
            <a:pPr lvl="3" marL="1728000" indent="-216000">
              <a:lnSpc>
                <a:spcPct val="90000"/>
              </a:lnSpc>
              <a:spcBef>
                <a:spcPts val="567"/>
              </a:spcBef>
              <a:buClr>
                <a:srgbClr val="000000"/>
              </a:buClr>
              <a:buSzPct val="75000"/>
              <a:buFont typeface="Symbol" charset="2"/>
              <a:buChar char=""/>
            </a:pPr>
            <a:r>
              <a:rPr b="0" lang="en-US" sz="1800" spc="-1" strike="noStrike">
                <a:solidFill>
                  <a:schemeClr val="dk1"/>
                </a:solidFill>
                <a:latin typeface="Calibri"/>
              </a:rPr>
              <a:t>Fourth Outline Level</a:t>
            </a:r>
            <a:endParaRPr b="0" lang="en-US" sz="1800" spc="-1" strike="noStrike">
              <a:solidFill>
                <a:schemeClr val="dk1"/>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839880" y="457200"/>
            <a:ext cx="3931920" cy="1599840"/>
          </a:xfrm>
          <a:prstGeom prst="rect">
            <a:avLst/>
          </a:prstGeom>
          <a:noFill/>
          <a:ln w="0">
            <a:noFill/>
          </a:ln>
        </p:spPr>
        <p:txBody>
          <a:bodyPr lIns="91440" rIns="91440" tIns="45720" bIns="45720" anchor="b">
            <a:noAutofit/>
          </a:bodyPr>
          <a:p>
            <a:pPr indent="0" defTabSz="914400">
              <a:lnSpc>
                <a:spcPct val="90000"/>
              </a:lnSpc>
              <a:buNone/>
            </a:pPr>
            <a:r>
              <a:rPr b="0" lang="en-US" sz="3200" spc="-1" strike="noStrike">
                <a:solidFill>
                  <a:schemeClr val="dk1"/>
                </a:solidFill>
                <a:latin typeface="Calibri Light"/>
              </a:rPr>
              <a:t>Click to edit Master title style</a:t>
            </a:r>
            <a:endParaRPr b="0" lang="en-US" sz="3200" spc="-1" strike="noStrike">
              <a:solidFill>
                <a:schemeClr val="dk1"/>
              </a:solidFill>
              <a:latin typeface="Calibri"/>
            </a:endParaRPr>
          </a:p>
        </p:txBody>
      </p:sp>
      <p:sp>
        <p:nvSpPr>
          <p:cNvPr id="55" name="PlaceHolder 2"/>
          <p:cNvSpPr>
            <a:spLocks noGrp="1"/>
          </p:cNvSpPr>
          <p:nvPr>
            <p:ph type="body"/>
          </p:nvPr>
        </p:nvSpPr>
        <p:spPr>
          <a:xfrm>
            <a:off x="5183280" y="987480"/>
            <a:ext cx="6171840" cy="487332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3200" spc="-1" strike="noStrike">
                <a:solidFill>
                  <a:schemeClr val="dk1"/>
                </a:solidFill>
                <a:latin typeface="Calibri"/>
              </a:rPr>
              <a:t>Edit Master text styles</a:t>
            </a:r>
            <a:endParaRPr b="0" lang="en-US" sz="32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800" spc="-1" strike="noStrike">
                <a:solidFill>
                  <a:schemeClr val="dk1"/>
                </a:solidFill>
                <a:latin typeface="Calibri"/>
              </a:rPr>
              <a:t>Second level</a:t>
            </a:r>
            <a:endParaRPr b="0" lang="en-US" sz="2800" spc="-1" strike="noStrike">
              <a:solidFill>
                <a:schemeClr val="dk1"/>
              </a:solidFill>
              <a:latin typeface="Calibri"/>
            </a:endParaRPr>
          </a:p>
          <a:p>
            <a:pPr lvl="2" marL="11430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Third level</a:t>
            </a:r>
            <a:endParaRPr b="0" lang="en-US" sz="2400" spc="-1" strike="noStrike">
              <a:solidFill>
                <a:schemeClr val="dk1"/>
              </a:solidFill>
              <a:latin typeface="Calibri"/>
            </a:endParaRPr>
          </a:p>
          <a:p>
            <a:pPr lvl="3" marL="1600200" indent="-228600" defTabSz="914400">
              <a:lnSpc>
                <a:spcPct val="90000"/>
              </a:lnSpc>
              <a:spcBef>
                <a:spcPts val="499"/>
              </a:spcBef>
              <a:buClr>
                <a:srgbClr val="000000"/>
              </a:buClr>
              <a:buFont typeface="Arial"/>
              <a:buChar char="•"/>
            </a:pPr>
            <a:r>
              <a:rPr b="0" lang="en-US" sz="2000" spc="-1" strike="noStrike">
                <a:solidFill>
                  <a:schemeClr val="dk1"/>
                </a:solidFill>
                <a:latin typeface="Calibri"/>
              </a:rPr>
              <a:t>Fourth level</a:t>
            </a:r>
            <a:endParaRPr b="0" lang="en-US" sz="2000" spc="-1" strike="noStrike">
              <a:solidFill>
                <a:schemeClr val="dk1"/>
              </a:solidFill>
              <a:latin typeface="Calibri"/>
            </a:endParaRPr>
          </a:p>
          <a:p>
            <a:pPr lvl="4" marL="2057400" indent="-228600" defTabSz="914400">
              <a:lnSpc>
                <a:spcPct val="90000"/>
              </a:lnSpc>
              <a:spcBef>
                <a:spcPts val="499"/>
              </a:spcBef>
              <a:buClr>
                <a:srgbClr val="000000"/>
              </a:buClr>
              <a:buFont typeface="Arial"/>
              <a:buChar char="•"/>
            </a:pPr>
            <a:r>
              <a:rPr b="0" lang="en-US" sz="2000" spc="-1" strike="noStrike">
                <a:solidFill>
                  <a:schemeClr val="dk1"/>
                </a:solidFill>
                <a:latin typeface="Calibri"/>
              </a:rPr>
              <a:t>Fifth level</a:t>
            </a:r>
            <a:endParaRPr b="0" lang="en-US" sz="2000" spc="-1" strike="noStrike">
              <a:solidFill>
                <a:schemeClr val="dk1"/>
              </a:solidFill>
              <a:latin typeface="Calibri"/>
            </a:endParaRPr>
          </a:p>
        </p:txBody>
      </p:sp>
      <p:sp>
        <p:nvSpPr>
          <p:cNvPr id="56" name="PlaceHolder 3"/>
          <p:cNvSpPr>
            <a:spLocks noGrp="1"/>
          </p:cNvSpPr>
          <p:nvPr>
            <p:ph type="body"/>
          </p:nvPr>
        </p:nvSpPr>
        <p:spPr>
          <a:xfrm>
            <a:off x="839880" y="2057400"/>
            <a:ext cx="3931920" cy="38113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1600" spc="-1" strike="noStrike">
                <a:solidFill>
                  <a:schemeClr val="dk1"/>
                </a:solidFill>
                <a:latin typeface="Calibri"/>
              </a:rPr>
              <a:t>Edit Master text styles</a:t>
            </a:r>
            <a:endParaRPr b="0" lang="en-US" sz="1600" spc="-1" strike="noStrike">
              <a:solidFill>
                <a:schemeClr val="dk1"/>
              </a:solidFill>
              <a:latin typeface="Calibri"/>
            </a:endParaRPr>
          </a:p>
        </p:txBody>
      </p:sp>
      <p:sp>
        <p:nvSpPr>
          <p:cNvPr id="57" name="PlaceHolder 4"/>
          <p:cNvSpPr>
            <a:spLocks noGrp="1"/>
          </p:cNvSpPr>
          <p:nvPr>
            <p:ph type="dt" idx="28"/>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58" name="PlaceHolder 5"/>
          <p:cNvSpPr>
            <a:spLocks noGrp="1"/>
          </p:cNvSpPr>
          <p:nvPr>
            <p:ph type="ftr" idx="29"/>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59" name="PlaceHolder 6"/>
          <p:cNvSpPr>
            <a:spLocks noGrp="1"/>
          </p:cNvSpPr>
          <p:nvPr>
            <p:ph type="sldNum" idx="30"/>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ADCFF0C7-134F-4554-8BD6-29B64F9DDFFD}"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0" name="PlaceHolder 1"/>
          <p:cNvSpPr>
            <a:spLocks noGrp="1"/>
          </p:cNvSpPr>
          <p:nvPr>
            <p:ph type="title"/>
          </p:nvPr>
        </p:nvSpPr>
        <p:spPr>
          <a:xfrm>
            <a:off x="839880" y="457200"/>
            <a:ext cx="3931920" cy="1599840"/>
          </a:xfrm>
          <a:prstGeom prst="rect">
            <a:avLst/>
          </a:prstGeom>
          <a:noFill/>
          <a:ln w="0">
            <a:noFill/>
          </a:ln>
        </p:spPr>
        <p:txBody>
          <a:bodyPr lIns="91440" rIns="91440" tIns="45720" bIns="45720" anchor="b">
            <a:noAutofit/>
          </a:bodyPr>
          <a:p>
            <a:pPr indent="0" defTabSz="914400">
              <a:lnSpc>
                <a:spcPct val="90000"/>
              </a:lnSpc>
              <a:buNone/>
            </a:pPr>
            <a:r>
              <a:rPr b="0" lang="en-US" sz="3200" spc="-1" strike="noStrike">
                <a:solidFill>
                  <a:schemeClr val="dk1"/>
                </a:solidFill>
                <a:latin typeface="Calibri Light"/>
              </a:rPr>
              <a:t>Click to edit Master title style</a:t>
            </a:r>
            <a:endParaRPr b="0" lang="en-US" sz="3200" spc="-1" strike="noStrike">
              <a:solidFill>
                <a:schemeClr val="dk1"/>
              </a:solidFill>
              <a:latin typeface="Calibri"/>
            </a:endParaRPr>
          </a:p>
        </p:txBody>
      </p:sp>
      <p:sp>
        <p:nvSpPr>
          <p:cNvPr id="61" name="PlaceHolder 2"/>
          <p:cNvSpPr>
            <a:spLocks noGrp="1"/>
          </p:cNvSpPr>
          <p:nvPr>
            <p:ph type="body"/>
          </p:nvPr>
        </p:nvSpPr>
        <p:spPr>
          <a:xfrm>
            <a:off x="5183280" y="987480"/>
            <a:ext cx="6171840" cy="4873320"/>
          </a:xfrm>
          <a:prstGeom prst="rect">
            <a:avLst/>
          </a:prstGeom>
          <a:noFill/>
          <a:ln w="0">
            <a:noFill/>
          </a:ln>
        </p:spPr>
        <p:txBody>
          <a:bodyPr lIns="90000" rIns="90000" tIns="45000" bIns="45000" anchor="t">
            <a:noAutofit/>
          </a:bodyPr>
          <a:p>
            <a:pPr marL="432000" indent="-324000">
              <a:lnSpc>
                <a:spcPct val="90000"/>
              </a:lnSpc>
              <a:spcBef>
                <a:spcPts val="1417"/>
              </a:spcBef>
              <a:buClr>
                <a:srgbClr val="000000"/>
              </a:buClr>
              <a:buSzPct val="45000"/>
              <a:buFont typeface="Wingdings" charset="2"/>
              <a:buChar char=""/>
            </a:pPr>
            <a:r>
              <a:rPr b="0" lang="en-US" sz="3200" spc="-1" strike="noStrike">
                <a:solidFill>
                  <a:schemeClr val="dk1"/>
                </a:solidFill>
                <a:latin typeface="Calibri"/>
              </a:rPr>
              <a:t>Click to edit the outline text format</a:t>
            </a:r>
            <a:endParaRPr b="0" lang="en-US" sz="3200" spc="-1" strike="noStrike">
              <a:solidFill>
                <a:schemeClr val="dk1"/>
              </a:solidFill>
              <a:latin typeface="Calibri"/>
            </a:endParaRPr>
          </a:p>
          <a:p>
            <a:pPr lvl="1" marL="864000" indent="-324000">
              <a:lnSpc>
                <a:spcPct val="90000"/>
              </a:lnSpc>
              <a:spcBef>
                <a:spcPts val="1134"/>
              </a:spcBef>
              <a:buClr>
                <a:srgbClr val="000000"/>
              </a:buClr>
              <a:buSzPct val="75000"/>
              <a:buFont typeface="Symbol" charset="2"/>
              <a:buChar char=""/>
            </a:pPr>
            <a:r>
              <a:rPr b="0" lang="en-US" sz="3200" spc="-1" strike="noStrike">
                <a:solidFill>
                  <a:schemeClr val="dk1"/>
                </a:solidFill>
                <a:latin typeface="Calibri"/>
              </a:rPr>
              <a:t>Second Outline Level</a:t>
            </a:r>
            <a:endParaRPr b="0" lang="en-US" sz="3200" spc="-1" strike="noStrike">
              <a:solidFill>
                <a:schemeClr val="dk1"/>
              </a:solidFill>
              <a:latin typeface="Calibri"/>
            </a:endParaRPr>
          </a:p>
          <a:p>
            <a:pPr lvl="2" marL="1296000" indent="-288000">
              <a:lnSpc>
                <a:spcPct val="90000"/>
              </a:lnSpc>
              <a:spcBef>
                <a:spcPts val="850"/>
              </a:spcBef>
              <a:buClr>
                <a:srgbClr val="000000"/>
              </a:buClr>
              <a:buSzPct val="45000"/>
              <a:buFont typeface="Wingdings" charset="2"/>
              <a:buChar char=""/>
            </a:pPr>
            <a:r>
              <a:rPr b="0" lang="en-US" sz="3200" spc="-1" strike="noStrike">
                <a:solidFill>
                  <a:schemeClr val="dk1"/>
                </a:solidFill>
                <a:latin typeface="Calibri"/>
              </a:rPr>
              <a:t>Third Outline Level</a:t>
            </a:r>
            <a:endParaRPr b="0" lang="en-US" sz="3200" spc="-1" strike="noStrike">
              <a:solidFill>
                <a:schemeClr val="dk1"/>
              </a:solidFill>
              <a:latin typeface="Calibri"/>
            </a:endParaRPr>
          </a:p>
          <a:p>
            <a:pPr lvl="3" marL="1728000" indent="-216000">
              <a:lnSpc>
                <a:spcPct val="90000"/>
              </a:lnSpc>
              <a:spcBef>
                <a:spcPts val="567"/>
              </a:spcBef>
              <a:buClr>
                <a:srgbClr val="000000"/>
              </a:buClr>
              <a:buSzPct val="75000"/>
              <a:buFont typeface="Symbol" charset="2"/>
              <a:buChar char=""/>
            </a:pPr>
            <a:r>
              <a:rPr b="0" lang="en-US" sz="3200" spc="-1" strike="noStrike">
                <a:solidFill>
                  <a:schemeClr val="dk1"/>
                </a:solidFill>
                <a:latin typeface="Calibri"/>
              </a:rPr>
              <a:t>Fourth Outline Level</a:t>
            </a:r>
            <a:endParaRPr b="0" lang="en-US" sz="3200" spc="-1" strike="noStrike">
              <a:solidFill>
                <a:schemeClr val="dk1"/>
              </a:solidFill>
              <a:latin typeface="Calibri"/>
            </a:endParaRPr>
          </a:p>
          <a:p>
            <a:pPr lvl="4" marL="2160000" indent="-216000">
              <a:lnSpc>
                <a:spcPct val="90000"/>
              </a:lnSpc>
              <a:spcBef>
                <a:spcPts val="283"/>
              </a:spcBef>
              <a:buClr>
                <a:srgbClr val="000000"/>
              </a:buClr>
              <a:buSzPct val="45000"/>
              <a:buFont typeface="Wingdings" charset="2"/>
              <a:buChar char=""/>
            </a:pPr>
            <a:r>
              <a:rPr b="0" lang="en-US" sz="3200" spc="-1" strike="noStrike">
                <a:solidFill>
                  <a:schemeClr val="dk1"/>
                </a:solidFill>
                <a:latin typeface="Calibri"/>
              </a:rPr>
              <a:t>Fifth Outline Level</a:t>
            </a:r>
            <a:endParaRPr b="0" lang="en-US" sz="3200" spc="-1" strike="noStrike">
              <a:solidFill>
                <a:schemeClr val="dk1"/>
              </a:solidFill>
              <a:latin typeface="Calibri"/>
            </a:endParaRPr>
          </a:p>
          <a:p>
            <a:pPr lvl="5" marL="2592000" indent="-216000">
              <a:lnSpc>
                <a:spcPct val="90000"/>
              </a:lnSpc>
              <a:spcBef>
                <a:spcPts val="283"/>
              </a:spcBef>
              <a:buClr>
                <a:srgbClr val="000000"/>
              </a:buClr>
              <a:buSzPct val="45000"/>
              <a:buFont typeface="Wingdings" charset="2"/>
              <a:buChar char=""/>
            </a:pPr>
            <a:r>
              <a:rPr b="0" lang="en-US" sz="3200" spc="-1" strike="noStrike">
                <a:solidFill>
                  <a:schemeClr val="dk1"/>
                </a:solidFill>
                <a:latin typeface="Calibri"/>
              </a:rPr>
              <a:t>Sixth Outline Level</a:t>
            </a:r>
            <a:endParaRPr b="0" lang="en-US" sz="3200" spc="-1" strike="noStrike">
              <a:solidFill>
                <a:schemeClr val="dk1"/>
              </a:solidFill>
              <a:latin typeface="Calibri"/>
            </a:endParaRPr>
          </a:p>
          <a:p>
            <a:pPr lvl="6" marL="3024000" indent="-216000">
              <a:lnSpc>
                <a:spcPct val="90000"/>
              </a:lnSpc>
              <a:spcBef>
                <a:spcPts val="283"/>
              </a:spcBef>
              <a:buClr>
                <a:srgbClr val="000000"/>
              </a:buClr>
              <a:buSzPct val="45000"/>
              <a:buFont typeface="Wingdings" charset="2"/>
              <a:buChar char=""/>
            </a:pPr>
            <a:r>
              <a:rPr b="0" lang="en-US" sz="3200" spc="-1" strike="noStrike">
                <a:solidFill>
                  <a:schemeClr val="dk1"/>
                </a:solidFill>
                <a:latin typeface="Calibri"/>
              </a:rPr>
              <a:t>Seventh Outline Level</a:t>
            </a:r>
            <a:endParaRPr b="0" lang="en-US" sz="3200" spc="-1" strike="noStrike">
              <a:solidFill>
                <a:schemeClr val="dk1"/>
              </a:solidFill>
              <a:latin typeface="Calibri"/>
            </a:endParaRPr>
          </a:p>
        </p:txBody>
      </p:sp>
      <p:sp>
        <p:nvSpPr>
          <p:cNvPr id="62" name="PlaceHolder 3"/>
          <p:cNvSpPr>
            <a:spLocks noGrp="1"/>
          </p:cNvSpPr>
          <p:nvPr>
            <p:ph type="body"/>
          </p:nvPr>
        </p:nvSpPr>
        <p:spPr>
          <a:xfrm>
            <a:off x="839880" y="2057400"/>
            <a:ext cx="3931920" cy="38113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1600" spc="-1" strike="noStrike">
                <a:solidFill>
                  <a:schemeClr val="dk1"/>
                </a:solidFill>
                <a:latin typeface="Calibri"/>
              </a:rPr>
              <a:t>Edit Master text styles</a:t>
            </a:r>
            <a:endParaRPr b="0" lang="en-US" sz="1600" spc="-1" strike="noStrike">
              <a:solidFill>
                <a:schemeClr val="dk1"/>
              </a:solidFill>
              <a:latin typeface="Calibri"/>
            </a:endParaRPr>
          </a:p>
        </p:txBody>
      </p:sp>
      <p:sp>
        <p:nvSpPr>
          <p:cNvPr id="63" name="PlaceHolder 4"/>
          <p:cNvSpPr>
            <a:spLocks noGrp="1"/>
          </p:cNvSpPr>
          <p:nvPr>
            <p:ph type="dt" idx="31"/>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64" name="PlaceHolder 5"/>
          <p:cNvSpPr>
            <a:spLocks noGrp="1"/>
          </p:cNvSpPr>
          <p:nvPr>
            <p:ph type="ftr" idx="32"/>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65" name="PlaceHolder 6"/>
          <p:cNvSpPr>
            <a:spLocks noGrp="1"/>
          </p:cNvSpPr>
          <p:nvPr>
            <p:ph type="sldNum" idx="33"/>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F74A4A9E-2178-4109-9349-9B9C0579240B}"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Cl</a:t>
            </a:r>
            <a:r>
              <a:rPr b="0" lang="en-US" sz="4400" spc="-1" strike="noStrike">
                <a:solidFill>
                  <a:schemeClr val="dk1"/>
                </a:solidFill>
                <a:latin typeface="Calibri Light"/>
              </a:rPr>
              <a:t>ic</a:t>
            </a:r>
            <a:r>
              <a:rPr b="0" lang="en-US" sz="4400" spc="-1" strike="noStrike">
                <a:solidFill>
                  <a:schemeClr val="dk1"/>
                </a:solidFill>
                <a:latin typeface="Calibri Light"/>
              </a:rPr>
              <a:t>k </a:t>
            </a:r>
            <a:r>
              <a:rPr b="0" lang="en-US" sz="4400" spc="-1" strike="noStrike">
                <a:solidFill>
                  <a:schemeClr val="dk1"/>
                </a:solidFill>
                <a:latin typeface="Calibri Light"/>
              </a:rPr>
              <a:t>to </a:t>
            </a:r>
            <a:r>
              <a:rPr b="0" lang="en-US" sz="4400" spc="-1" strike="noStrike">
                <a:solidFill>
                  <a:schemeClr val="dk1"/>
                </a:solidFill>
                <a:latin typeface="Calibri Light"/>
              </a:rPr>
              <a:t>e</a:t>
            </a:r>
            <a:r>
              <a:rPr b="0" lang="en-US" sz="4400" spc="-1" strike="noStrike">
                <a:solidFill>
                  <a:schemeClr val="dk1"/>
                </a:solidFill>
                <a:latin typeface="Calibri Light"/>
              </a:rPr>
              <a:t>di</a:t>
            </a:r>
            <a:r>
              <a:rPr b="0" lang="en-US" sz="4400" spc="-1" strike="noStrike">
                <a:solidFill>
                  <a:schemeClr val="dk1"/>
                </a:solidFill>
                <a:latin typeface="Calibri Light"/>
              </a:rPr>
              <a:t>t </a:t>
            </a:r>
            <a:r>
              <a:rPr b="0" lang="en-US" sz="4400" spc="-1" strike="noStrike">
                <a:solidFill>
                  <a:schemeClr val="dk1"/>
                </a:solidFill>
                <a:latin typeface="Calibri Light"/>
              </a:rPr>
              <a:t>M</a:t>
            </a:r>
            <a:r>
              <a:rPr b="0" lang="en-US" sz="4400" spc="-1" strike="noStrike">
                <a:solidFill>
                  <a:schemeClr val="dk1"/>
                </a:solidFill>
                <a:latin typeface="Calibri Light"/>
              </a:rPr>
              <a:t>a</a:t>
            </a:r>
            <a:r>
              <a:rPr b="0" lang="en-US" sz="4400" spc="-1" strike="noStrike">
                <a:solidFill>
                  <a:schemeClr val="dk1"/>
                </a:solidFill>
                <a:latin typeface="Calibri Light"/>
              </a:rPr>
              <a:t>st</a:t>
            </a:r>
            <a:r>
              <a:rPr b="0" lang="en-US" sz="4400" spc="-1" strike="noStrike">
                <a:solidFill>
                  <a:schemeClr val="dk1"/>
                </a:solidFill>
                <a:latin typeface="Calibri Light"/>
              </a:rPr>
              <a:t>er </a:t>
            </a:r>
            <a:r>
              <a:rPr b="0" lang="en-US" sz="4400" spc="-1" strike="noStrike">
                <a:solidFill>
                  <a:schemeClr val="dk1"/>
                </a:solidFill>
                <a:latin typeface="Calibri Light"/>
              </a:rPr>
              <a:t>ti</a:t>
            </a:r>
            <a:r>
              <a:rPr b="0" lang="en-US" sz="4400" spc="-1" strike="noStrike">
                <a:solidFill>
                  <a:schemeClr val="dk1"/>
                </a:solidFill>
                <a:latin typeface="Calibri Light"/>
              </a:rPr>
              <a:t>tl</a:t>
            </a:r>
            <a:r>
              <a:rPr b="0" lang="en-US" sz="4400" spc="-1" strike="noStrike">
                <a:solidFill>
                  <a:schemeClr val="dk1"/>
                </a:solidFill>
                <a:latin typeface="Calibri Light"/>
              </a:rPr>
              <a:t>e </a:t>
            </a:r>
            <a:r>
              <a:rPr b="0" lang="en-US" sz="4400" spc="-1" strike="noStrike">
                <a:solidFill>
                  <a:schemeClr val="dk1"/>
                </a:solidFill>
                <a:latin typeface="Calibri Light"/>
              </a:rPr>
              <a:t>st</a:t>
            </a:r>
            <a:r>
              <a:rPr b="0" lang="en-US" sz="4400" spc="-1" strike="noStrike">
                <a:solidFill>
                  <a:schemeClr val="dk1"/>
                </a:solidFill>
                <a:latin typeface="Calibri Light"/>
              </a:rPr>
              <a:t>yl</a:t>
            </a:r>
            <a:r>
              <a:rPr b="0" lang="en-US" sz="4400" spc="-1" strike="noStrike">
                <a:solidFill>
                  <a:schemeClr val="dk1"/>
                </a:solidFill>
                <a:latin typeface="Calibri Light"/>
              </a:rPr>
              <a:t>e</a:t>
            </a:r>
            <a:endParaRPr b="0" lang="en-US" sz="4400" spc="-1" strike="noStrike">
              <a:solidFill>
                <a:schemeClr val="dk1"/>
              </a:solidFill>
              <a:latin typeface="Calibri"/>
            </a:endParaRPr>
          </a:p>
        </p:txBody>
      </p:sp>
      <p:sp>
        <p:nvSpPr>
          <p:cNvPr id="8" name="PlaceHolder 2"/>
          <p:cNvSpPr>
            <a:spLocks noGrp="1"/>
          </p:cNvSpPr>
          <p:nvPr>
            <p:ph type="body"/>
          </p:nvPr>
        </p:nvSpPr>
        <p:spPr>
          <a:xfrm>
            <a:off x="838080" y="1825560"/>
            <a:ext cx="10515240" cy="435096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Edit Master text styles</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Second level</a:t>
            </a:r>
            <a:endParaRPr b="0" lang="en-US" sz="2400" spc="-1" strike="noStrike">
              <a:solidFill>
                <a:schemeClr val="dk1"/>
              </a:solidFill>
              <a:latin typeface="Calibri"/>
            </a:endParaRPr>
          </a:p>
          <a:p>
            <a:pPr lvl="2" marL="1143000" indent="-228600" defTabSz="914400">
              <a:lnSpc>
                <a:spcPct val="90000"/>
              </a:lnSpc>
              <a:spcBef>
                <a:spcPts val="499"/>
              </a:spcBef>
              <a:buClr>
                <a:srgbClr val="000000"/>
              </a:buClr>
              <a:buFont typeface="Arial"/>
              <a:buChar char="•"/>
            </a:pPr>
            <a:r>
              <a:rPr b="0" lang="en-US" sz="2000" spc="-1" strike="noStrike">
                <a:solidFill>
                  <a:schemeClr val="dk1"/>
                </a:solidFill>
                <a:latin typeface="Calibri"/>
              </a:rPr>
              <a:t>Third level</a:t>
            </a:r>
            <a:endParaRPr b="0" lang="en-US" sz="2000" spc="-1" strike="noStrike">
              <a:solidFill>
                <a:schemeClr val="dk1"/>
              </a:solidFill>
              <a:latin typeface="Calibri"/>
            </a:endParaRPr>
          </a:p>
          <a:p>
            <a:pPr lvl="3" marL="16002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Fourth level</a:t>
            </a:r>
            <a:endParaRPr b="0" lang="en-US" sz="1800" spc="-1" strike="noStrike">
              <a:solidFill>
                <a:schemeClr val="dk1"/>
              </a:solidFill>
              <a:latin typeface="Calibri"/>
            </a:endParaRPr>
          </a:p>
          <a:p>
            <a:pPr lvl="4" marL="20574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Fifth level</a:t>
            </a:r>
            <a:endParaRPr b="0" lang="en-US" sz="1800" spc="-1" strike="noStrike">
              <a:solidFill>
                <a:schemeClr val="dk1"/>
              </a:solidFill>
              <a:latin typeface="Calibri"/>
            </a:endParaRPr>
          </a:p>
        </p:txBody>
      </p:sp>
      <p:sp>
        <p:nvSpPr>
          <p:cNvPr id="9" name="PlaceHolder 3"/>
          <p:cNvSpPr>
            <a:spLocks noGrp="1"/>
          </p:cNvSpPr>
          <p:nvPr>
            <p:ph type="dt" idx="4"/>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10" name="PlaceHolder 4"/>
          <p:cNvSpPr>
            <a:spLocks noGrp="1"/>
          </p:cNvSpPr>
          <p:nvPr>
            <p:ph type="ftr" idx="5"/>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1" name="PlaceHolder 5"/>
          <p:cNvSpPr>
            <a:spLocks noGrp="1"/>
          </p:cNvSpPr>
          <p:nvPr>
            <p:ph type="sldNum" idx="6"/>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32B79878-9AAA-41E2-974C-3D0896511AF5}"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8724960" y="365040"/>
            <a:ext cx="2628720" cy="5811480"/>
          </a:xfrm>
          <a:prstGeom prst="rect">
            <a:avLst/>
          </a:prstGeom>
          <a:noFill/>
          <a:ln w="0">
            <a:noFill/>
          </a:ln>
        </p:spPr>
        <p:txBody>
          <a:bodyPr lIns="91440" rIns="91440" tIns="45720" bIns="45720" anchor="ctr" vert="eaVert">
            <a:noAutofit/>
          </a:bodyPr>
          <a:p>
            <a:pPr indent="0" defTabSz="914400">
              <a:lnSpc>
                <a:spcPct val="90000"/>
              </a:lnSpc>
              <a:buNone/>
            </a:pPr>
            <a:r>
              <a:rPr b="0" lang="en-US" sz="4400" spc="-1" strike="noStrike">
                <a:solidFill>
                  <a:schemeClr val="dk1"/>
                </a:solidFill>
                <a:latin typeface="Calibri Light"/>
              </a:rPr>
              <a:t>Click to edit Master title style</a:t>
            </a:r>
            <a:endParaRPr b="0" lang="en-US" sz="4400" spc="-1" strike="noStrike">
              <a:solidFill>
                <a:schemeClr val="dk1"/>
              </a:solidFill>
              <a:latin typeface="Calibri"/>
            </a:endParaRPr>
          </a:p>
        </p:txBody>
      </p:sp>
      <p:sp>
        <p:nvSpPr>
          <p:cNvPr id="13" name="PlaceHolder 2"/>
          <p:cNvSpPr>
            <a:spLocks noGrp="1"/>
          </p:cNvSpPr>
          <p:nvPr>
            <p:ph type="body"/>
          </p:nvPr>
        </p:nvSpPr>
        <p:spPr>
          <a:xfrm>
            <a:off x="838080" y="365040"/>
            <a:ext cx="7733880" cy="581148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Edit Master text styles</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Second level</a:t>
            </a:r>
            <a:endParaRPr b="0" lang="en-US" sz="2400" spc="-1" strike="noStrike">
              <a:solidFill>
                <a:schemeClr val="dk1"/>
              </a:solidFill>
              <a:latin typeface="Calibri"/>
            </a:endParaRPr>
          </a:p>
          <a:p>
            <a:pPr lvl="2" marL="1143000" indent="-228600" defTabSz="914400">
              <a:lnSpc>
                <a:spcPct val="90000"/>
              </a:lnSpc>
              <a:spcBef>
                <a:spcPts val="499"/>
              </a:spcBef>
              <a:buClr>
                <a:srgbClr val="000000"/>
              </a:buClr>
              <a:buFont typeface="Arial"/>
              <a:buChar char="•"/>
            </a:pPr>
            <a:r>
              <a:rPr b="0" lang="en-US" sz="2000" spc="-1" strike="noStrike">
                <a:solidFill>
                  <a:schemeClr val="dk1"/>
                </a:solidFill>
                <a:latin typeface="Calibri"/>
              </a:rPr>
              <a:t>Third level</a:t>
            </a:r>
            <a:endParaRPr b="0" lang="en-US" sz="2000" spc="-1" strike="noStrike">
              <a:solidFill>
                <a:schemeClr val="dk1"/>
              </a:solidFill>
              <a:latin typeface="Calibri"/>
            </a:endParaRPr>
          </a:p>
          <a:p>
            <a:pPr lvl="3" marL="16002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Fourth level</a:t>
            </a:r>
            <a:endParaRPr b="0" lang="en-US" sz="1800" spc="-1" strike="noStrike">
              <a:solidFill>
                <a:schemeClr val="dk1"/>
              </a:solidFill>
              <a:latin typeface="Calibri"/>
            </a:endParaRPr>
          </a:p>
          <a:p>
            <a:pPr lvl="4" marL="20574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Fifth level</a:t>
            </a:r>
            <a:endParaRPr b="0" lang="en-US" sz="1800" spc="-1" strike="noStrike">
              <a:solidFill>
                <a:schemeClr val="dk1"/>
              </a:solidFill>
              <a:latin typeface="Calibri"/>
            </a:endParaRPr>
          </a:p>
        </p:txBody>
      </p:sp>
      <p:sp>
        <p:nvSpPr>
          <p:cNvPr id="14" name="PlaceHolder 3"/>
          <p:cNvSpPr>
            <a:spLocks noGrp="1"/>
          </p:cNvSpPr>
          <p:nvPr>
            <p:ph type="dt" idx="7"/>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15" name="PlaceHolder 4"/>
          <p:cNvSpPr>
            <a:spLocks noGrp="1"/>
          </p:cNvSpPr>
          <p:nvPr>
            <p:ph type="ftr" idx="8"/>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6" name="PlaceHolder 5"/>
          <p:cNvSpPr>
            <a:spLocks noGrp="1"/>
          </p:cNvSpPr>
          <p:nvPr>
            <p:ph type="sldNum" idx="9"/>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E0154B34-A9E7-4B61-A71D-4E09356895B0}"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Click to edit Master title style</a:t>
            </a:r>
            <a:endParaRPr b="0" lang="en-US" sz="4400" spc="-1" strike="noStrike">
              <a:solidFill>
                <a:schemeClr val="dk1"/>
              </a:solidFill>
              <a:latin typeface="Calibri"/>
            </a:endParaRPr>
          </a:p>
        </p:txBody>
      </p:sp>
      <p:sp>
        <p:nvSpPr>
          <p:cNvPr id="18" name="PlaceHolder 2"/>
          <p:cNvSpPr>
            <a:spLocks noGrp="1"/>
          </p:cNvSpPr>
          <p:nvPr>
            <p:ph type="body"/>
          </p:nvPr>
        </p:nvSpPr>
        <p:spPr>
          <a:xfrm>
            <a:off x="838080" y="1825560"/>
            <a:ext cx="1051524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Edit Master text styles</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Second level</a:t>
            </a:r>
            <a:endParaRPr b="0" lang="en-US" sz="2400" spc="-1" strike="noStrike">
              <a:solidFill>
                <a:schemeClr val="dk1"/>
              </a:solidFill>
              <a:latin typeface="Calibri"/>
            </a:endParaRPr>
          </a:p>
          <a:p>
            <a:pPr lvl="2" marL="1143000" indent="-228600" defTabSz="914400">
              <a:lnSpc>
                <a:spcPct val="90000"/>
              </a:lnSpc>
              <a:spcBef>
                <a:spcPts val="499"/>
              </a:spcBef>
              <a:buClr>
                <a:srgbClr val="000000"/>
              </a:buClr>
              <a:buFont typeface="Arial"/>
              <a:buChar char="•"/>
            </a:pPr>
            <a:r>
              <a:rPr b="0" lang="en-US" sz="2000" spc="-1" strike="noStrike">
                <a:solidFill>
                  <a:schemeClr val="dk1"/>
                </a:solidFill>
                <a:latin typeface="Calibri"/>
              </a:rPr>
              <a:t>Third level</a:t>
            </a:r>
            <a:endParaRPr b="0" lang="en-US" sz="2000" spc="-1" strike="noStrike">
              <a:solidFill>
                <a:schemeClr val="dk1"/>
              </a:solidFill>
              <a:latin typeface="Calibri"/>
            </a:endParaRPr>
          </a:p>
          <a:p>
            <a:pPr lvl="3" marL="16002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Fourth level</a:t>
            </a:r>
            <a:endParaRPr b="0" lang="en-US" sz="1800" spc="-1" strike="noStrike">
              <a:solidFill>
                <a:schemeClr val="dk1"/>
              </a:solidFill>
              <a:latin typeface="Calibri"/>
            </a:endParaRPr>
          </a:p>
          <a:p>
            <a:pPr lvl="4" marL="20574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Fifth level</a:t>
            </a:r>
            <a:endParaRPr b="0" lang="en-US" sz="1800" spc="-1" strike="noStrike">
              <a:solidFill>
                <a:schemeClr val="dk1"/>
              </a:solidFill>
              <a:latin typeface="Calibri"/>
            </a:endParaRPr>
          </a:p>
        </p:txBody>
      </p:sp>
      <p:sp>
        <p:nvSpPr>
          <p:cNvPr id="19" name="PlaceHolder 3"/>
          <p:cNvSpPr>
            <a:spLocks noGrp="1"/>
          </p:cNvSpPr>
          <p:nvPr>
            <p:ph type="dt" idx="10"/>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20" name="PlaceHolder 4"/>
          <p:cNvSpPr>
            <a:spLocks noGrp="1"/>
          </p:cNvSpPr>
          <p:nvPr>
            <p:ph type="ftr" idx="11"/>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21" name="PlaceHolder 5"/>
          <p:cNvSpPr>
            <a:spLocks noGrp="1"/>
          </p:cNvSpPr>
          <p:nvPr>
            <p:ph type="sldNum" idx="12"/>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7182B298-4F67-4143-A68D-09935DFE2DD5}"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831960" y="1709640"/>
            <a:ext cx="10515240" cy="2852280"/>
          </a:xfrm>
          <a:prstGeom prst="rect">
            <a:avLst/>
          </a:prstGeom>
          <a:noFill/>
          <a:ln w="0">
            <a:noFill/>
          </a:ln>
        </p:spPr>
        <p:txBody>
          <a:bodyPr lIns="91440" rIns="91440" tIns="45720" bIns="45720" anchor="b">
            <a:noAutofit/>
          </a:bodyPr>
          <a:p>
            <a:pPr indent="0" defTabSz="914400">
              <a:lnSpc>
                <a:spcPct val="90000"/>
              </a:lnSpc>
              <a:buNone/>
            </a:pPr>
            <a:r>
              <a:rPr b="0" lang="en-US" sz="6000" spc="-1" strike="noStrike">
                <a:solidFill>
                  <a:schemeClr val="dk1"/>
                </a:solidFill>
                <a:latin typeface="Calibri Light"/>
              </a:rPr>
              <a:t>Click to edit Master title style</a:t>
            </a:r>
            <a:endParaRPr b="0" lang="en-US" sz="6000" spc="-1" strike="noStrike">
              <a:solidFill>
                <a:schemeClr val="dk1"/>
              </a:solidFill>
              <a:latin typeface="Calibri"/>
            </a:endParaRPr>
          </a:p>
        </p:txBody>
      </p:sp>
      <p:sp>
        <p:nvSpPr>
          <p:cNvPr id="25" name="PlaceHolder 2"/>
          <p:cNvSpPr>
            <a:spLocks noGrp="1"/>
          </p:cNvSpPr>
          <p:nvPr>
            <p:ph type="body"/>
          </p:nvPr>
        </p:nvSpPr>
        <p:spPr>
          <a:xfrm>
            <a:off x="831960" y="4589640"/>
            <a:ext cx="10515240" cy="149976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2400" spc="-1" strike="noStrike">
                <a:solidFill>
                  <a:schemeClr val="dk1">
                    <a:tint val="75000"/>
                  </a:schemeClr>
                </a:solidFill>
                <a:latin typeface="Calibri"/>
              </a:rPr>
              <a:t>Edit Master text styles</a:t>
            </a:r>
            <a:endParaRPr b="0" lang="en-US" sz="2400" spc="-1" strike="noStrike">
              <a:solidFill>
                <a:schemeClr val="dk1"/>
              </a:solidFill>
              <a:latin typeface="Calibri"/>
            </a:endParaRPr>
          </a:p>
        </p:txBody>
      </p:sp>
      <p:sp>
        <p:nvSpPr>
          <p:cNvPr id="26" name="PlaceHolder 3"/>
          <p:cNvSpPr>
            <a:spLocks noGrp="1"/>
          </p:cNvSpPr>
          <p:nvPr>
            <p:ph type="dt" idx="13"/>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27" name="PlaceHolder 4"/>
          <p:cNvSpPr>
            <a:spLocks noGrp="1"/>
          </p:cNvSpPr>
          <p:nvPr>
            <p:ph type="ftr" idx="14"/>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28" name="PlaceHolder 5"/>
          <p:cNvSpPr>
            <a:spLocks noGrp="1"/>
          </p:cNvSpPr>
          <p:nvPr>
            <p:ph type="sldNum" idx="15"/>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8154DCFA-07AF-47F2-8B69-CFFA43F6D2BE}"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Click to edit Master title style</a:t>
            </a:r>
            <a:endParaRPr b="0" lang="en-US" sz="4400" spc="-1" strike="noStrike">
              <a:solidFill>
                <a:schemeClr val="dk1"/>
              </a:solidFill>
              <a:latin typeface="Calibri"/>
            </a:endParaRPr>
          </a:p>
        </p:txBody>
      </p:sp>
      <p:sp>
        <p:nvSpPr>
          <p:cNvPr id="30" name="PlaceHolder 2"/>
          <p:cNvSpPr>
            <a:spLocks noGrp="1"/>
          </p:cNvSpPr>
          <p:nvPr>
            <p:ph type="body"/>
          </p:nvPr>
        </p:nvSpPr>
        <p:spPr>
          <a:xfrm>
            <a:off x="838080" y="1825560"/>
            <a:ext cx="518112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Edit Master text styles</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Second level</a:t>
            </a:r>
            <a:endParaRPr b="0" lang="en-US" sz="2400" spc="-1" strike="noStrike">
              <a:solidFill>
                <a:schemeClr val="dk1"/>
              </a:solidFill>
              <a:latin typeface="Calibri"/>
            </a:endParaRPr>
          </a:p>
          <a:p>
            <a:pPr lvl="2" marL="1143000" indent="-228600" defTabSz="914400">
              <a:lnSpc>
                <a:spcPct val="90000"/>
              </a:lnSpc>
              <a:spcBef>
                <a:spcPts val="499"/>
              </a:spcBef>
              <a:buClr>
                <a:srgbClr val="000000"/>
              </a:buClr>
              <a:buFont typeface="Arial"/>
              <a:buChar char="•"/>
            </a:pPr>
            <a:r>
              <a:rPr b="0" lang="en-US" sz="2000" spc="-1" strike="noStrike">
                <a:solidFill>
                  <a:schemeClr val="dk1"/>
                </a:solidFill>
                <a:latin typeface="Calibri"/>
              </a:rPr>
              <a:t>Third level</a:t>
            </a:r>
            <a:endParaRPr b="0" lang="en-US" sz="2000" spc="-1" strike="noStrike">
              <a:solidFill>
                <a:schemeClr val="dk1"/>
              </a:solidFill>
              <a:latin typeface="Calibri"/>
            </a:endParaRPr>
          </a:p>
          <a:p>
            <a:pPr lvl="3" marL="16002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Fourth level</a:t>
            </a:r>
            <a:endParaRPr b="0" lang="en-US" sz="1800" spc="-1" strike="noStrike">
              <a:solidFill>
                <a:schemeClr val="dk1"/>
              </a:solidFill>
              <a:latin typeface="Calibri"/>
            </a:endParaRPr>
          </a:p>
          <a:p>
            <a:pPr lvl="4" marL="20574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Fifth level</a:t>
            </a:r>
            <a:endParaRPr b="0" lang="en-US" sz="1800" spc="-1" strike="noStrike">
              <a:solidFill>
                <a:schemeClr val="dk1"/>
              </a:solidFill>
              <a:latin typeface="Calibri"/>
            </a:endParaRPr>
          </a:p>
        </p:txBody>
      </p:sp>
      <p:sp>
        <p:nvSpPr>
          <p:cNvPr id="31" name="PlaceHolder 3"/>
          <p:cNvSpPr>
            <a:spLocks noGrp="1"/>
          </p:cNvSpPr>
          <p:nvPr>
            <p:ph type="body"/>
          </p:nvPr>
        </p:nvSpPr>
        <p:spPr>
          <a:xfrm>
            <a:off x="6172200" y="1825560"/>
            <a:ext cx="518112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Edit Master text styles</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Second level</a:t>
            </a:r>
            <a:endParaRPr b="0" lang="en-US" sz="2400" spc="-1" strike="noStrike">
              <a:solidFill>
                <a:schemeClr val="dk1"/>
              </a:solidFill>
              <a:latin typeface="Calibri"/>
            </a:endParaRPr>
          </a:p>
          <a:p>
            <a:pPr lvl="2" marL="1143000" indent="-228600" defTabSz="914400">
              <a:lnSpc>
                <a:spcPct val="90000"/>
              </a:lnSpc>
              <a:spcBef>
                <a:spcPts val="499"/>
              </a:spcBef>
              <a:buClr>
                <a:srgbClr val="000000"/>
              </a:buClr>
              <a:buFont typeface="Arial"/>
              <a:buChar char="•"/>
            </a:pPr>
            <a:r>
              <a:rPr b="0" lang="en-US" sz="2000" spc="-1" strike="noStrike">
                <a:solidFill>
                  <a:schemeClr val="dk1"/>
                </a:solidFill>
                <a:latin typeface="Calibri"/>
              </a:rPr>
              <a:t>Third level</a:t>
            </a:r>
            <a:endParaRPr b="0" lang="en-US" sz="2000" spc="-1" strike="noStrike">
              <a:solidFill>
                <a:schemeClr val="dk1"/>
              </a:solidFill>
              <a:latin typeface="Calibri"/>
            </a:endParaRPr>
          </a:p>
          <a:p>
            <a:pPr lvl="3" marL="16002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Fourth level</a:t>
            </a:r>
            <a:endParaRPr b="0" lang="en-US" sz="1800" spc="-1" strike="noStrike">
              <a:solidFill>
                <a:schemeClr val="dk1"/>
              </a:solidFill>
              <a:latin typeface="Calibri"/>
            </a:endParaRPr>
          </a:p>
          <a:p>
            <a:pPr lvl="4" marL="20574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Fifth level</a:t>
            </a:r>
            <a:endParaRPr b="0" lang="en-US" sz="1800" spc="-1" strike="noStrike">
              <a:solidFill>
                <a:schemeClr val="dk1"/>
              </a:solidFill>
              <a:latin typeface="Calibri"/>
            </a:endParaRPr>
          </a:p>
        </p:txBody>
      </p:sp>
      <p:sp>
        <p:nvSpPr>
          <p:cNvPr id="32" name="PlaceHolder 4"/>
          <p:cNvSpPr>
            <a:spLocks noGrp="1"/>
          </p:cNvSpPr>
          <p:nvPr>
            <p:ph type="dt" idx="16"/>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33" name="PlaceHolder 5"/>
          <p:cNvSpPr>
            <a:spLocks noGrp="1"/>
          </p:cNvSpPr>
          <p:nvPr>
            <p:ph type="ftr" idx="17"/>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34" name="PlaceHolder 6"/>
          <p:cNvSpPr>
            <a:spLocks noGrp="1"/>
          </p:cNvSpPr>
          <p:nvPr>
            <p:ph type="sldNum" idx="18"/>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4AA39CDF-1D03-4ECA-8275-70FBF931987A}"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8398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Click to edit Master title style</a:t>
            </a:r>
            <a:endParaRPr b="0" lang="en-US" sz="4400" spc="-1" strike="noStrike">
              <a:solidFill>
                <a:schemeClr val="dk1"/>
              </a:solidFill>
              <a:latin typeface="Calibri"/>
            </a:endParaRPr>
          </a:p>
        </p:txBody>
      </p:sp>
      <p:sp>
        <p:nvSpPr>
          <p:cNvPr id="39" name="PlaceHolder 2"/>
          <p:cNvSpPr>
            <a:spLocks noGrp="1"/>
          </p:cNvSpPr>
          <p:nvPr>
            <p:ph type="body"/>
          </p:nvPr>
        </p:nvSpPr>
        <p:spPr>
          <a:xfrm>
            <a:off x="839880" y="1681200"/>
            <a:ext cx="5157360" cy="8236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b="1" lang="en-US" sz="2400" spc="-1" strike="noStrike">
                <a:solidFill>
                  <a:schemeClr val="dk1"/>
                </a:solidFill>
                <a:latin typeface="Calibri"/>
              </a:rPr>
              <a:t>Edit Master text styles</a:t>
            </a:r>
            <a:endParaRPr b="0" lang="en-US" sz="2400" spc="-1" strike="noStrike">
              <a:solidFill>
                <a:schemeClr val="dk1"/>
              </a:solidFill>
              <a:latin typeface="Calibri"/>
            </a:endParaRPr>
          </a:p>
        </p:txBody>
      </p:sp>
      <p:sp>
        <p:nvSpPr>
          <p:cNvPr id="40" name="PlaceHolder 3"/>
          <p:cNvSpPr>
            <a:spLocks noGrp="1"/>
          </p:cNvSpPr>
          <p:nvPr>
            <p:ph type="body"/>
          </p:nvPr>
        </p:nvSpPr>
        <p:spPr>
          <a:xfrm>
            <a:off x="839880" y="2505240"/>
            <a:ext cx="5157360" cy="36842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Edit Master text styles</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Second level</a:t>
            </a:r>
            <a:endParaRPr b="0" lang="en-US" sz="2400" spc="-1" strike="noStrike">
              <a:solidFill>
                <a:schemeClr val="dk1"/>
              </a:solidFill>
              <a:latin typeface="Calibri"/>
            </a:endParaRPr>
          </a:p>
          <a:p>
            <a:pPr lvl="2" marL="1143000" indent="-228600" defTabSz="914400">
              <a:lnSpc>
                <a:spcPct val="90000"/>
              </a:lnSpc>
              <a:spcBef>
                <a:spcPts val="499"/>
              </a:spcBef>
              <a:buClr>
                <a:srgbClr val="000000"/>
              </a:buClr>
              <a:buFont typeface="Arial"/>
              <a:buChar char="•"/>
            </a:pPr>
            <a:r>
              <a:rPr b="0" lang="en-US" sz="2000" spc="-1" strike="noStrike">
                <a:solidFill>
                  <a:schemeClr val="dk1"/>
                </a:solidFill>
                <a:latin typeface="Calibri"/>
              </a:rPr>
              <a:t>Third level</a:t>
            </a:r>
            <a:endParaRPr b="0" lang="en-US" sz="2000" spc="-1" strike="noStrike">
              <a:solidFill>
                <a:schemeClr val="dk1"/>
              </a:solidFill>
              <a:latin typeface="Calibri"/>
            </a:endParaRPr>
          </a:p>
          <a:p>
            <a:pPr lvl="3" marL="16002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Fourth level</a:t>
            </a:r>
            <a:endParaRPr b="0" lang="en-US" sz="1800" spc="-1" strike="noStrike">
              <a:solidFill>
                <a:schemeClr val="dk1"/>
              </a:solidFill>
              <a:latin typeface="Calibri"/>
            </a:endParaRPr>
          </a:p>
          <a:p>
            <a:pPr lvl="4" marL="20574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Fifth level</a:t>
            </a:r>
            <a:endParaRPr b="0" lang="en-US" sz="1800" spc="-1" strike="noStrike">
              <a:solidFill>
                <a:schemeClr val="dk1"/>
              </a:solidFill>
              <a:latin typeface="Calibri"/>
            </a:endParaRPr>
          </a:p>
        </p:txBody>
      </p:sp>
      <p:sp>
        <p:nvSpPr>
          <p:cNvPr id="41" name="PlaceHolder 4"/>
          <p:cNvSpPr>
            <a:spLocks noGrp="1"/>
          </p:cNvSpPr>
          <p:nvPr>
            <p:ph type="body"/>
          </p:nvPr>
        </p:nvSpPr>
        <p:spPr>
          <a:xfrm>
            <a:off x="6172200" y="1681200"/>
            <a:ext cx="5182920" cy="8236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b="1" lang="en-US" sz="2400" spc="-1" strike="noStrike">
                <a:solidFill>
                  <a:schemeClr val="dk1"/>
                </a:solidFill>
                <a:latin typeface="Calibri"/>
              </a:rPr>
              <a:t>Edit Master text styles</a:t>
            </a:r>
            <a:endParaRPr b="0" lang="en-US" sz="2400" spc="-1" strike="noStrike">
              <a:solidFill>
                <a:schemeClr val="dk1"/>
              </a:solidFill>
              <a:latin typeface="Calibri"/>
            </a:endParaRPr>
          </a:p>
        </p:txBody>
      </p:sp>
      <p:sp>
        <p:nvSpPr>
          <p:cNvPr id="42" name="PlaceHolder 5"/>
          <p:cNvSpPr>
            <a:spLocks noGrp="1"/>
          </p:cNvSpPr>
          <p:nvPr>
            <p:ph type="body"/>
          </p:nvPr>
        </p:nvSpPr>
        <p:spPr>
          <a:xfrm>
            <a:off x="6172200" y="2505240"/>
            <a:ext cx="5182920" cy="36842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Edit Master text styles</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Second level</a:t>
            </a:r>
            <a:endParaRPr b="0" lang="en-US" sz="2400" spc="-1" strike="noStrike">
              <a:solidFill>
                <a:schemeClr val="dk1"/>
              </a:solidFill>
              <a:latin typeface="Calibri"/>
            </a:endParaRPr>
          </a:p>
          <a:p>
            <a:pPr lvl="2" marL="1143000" indent="-228600" defTabSz="914400">
              <a:lnSpc>
                <a:spcPct val="90000"/>
              </a:lnSpc>
              <a:spcBef>
                <a:spcPts val="499"/>
              </a:spcBef>
              <a:buClr>
                <a:srgbClr val="000000"/>
              </a:buClr>
              <a:buFont typeface="Arial"/>
              <a:buChar char="•"/>
            </a:pPr>
            <a:r>
              <a:rPr b="0" lang="en-US" sz="2000" spc="-1" strike="noStrike">
                <a:solidFill>
                  <a:schemeClr val="dk1"/>
                </a:solidFill>
                <a:latin typeface="Calibri"/>
              </a:rPr>
              <a:t>Third level</a:t>
            </a:r>
            <a:endParaRPr b="0" lang="en-US" sz="2000" spc="-1" strike="noStrike">
              <a:solidFill>
                <a:schemeClr val="dk1"/>
              </a:solidFill>
              <a:latin typeface="Calibri"/>
            </a:endParaRPr>
          </a:p>
          <a:p>
            <a:pPr lvl="3" marL="16002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Fourth level</a:t>
            </a:r>
            <a:endParaRPr b="0" lang="en-US" sz="1800" spc="-1" strike="noStrike">
              <a:solidFill>
                <a:schemeClr val="dk1"/>
              </a:solidFill>
              <a:latin typeface="Calibri"/>
            </a:endParaRPr>
          </a:p>
          <a:p>
            <a:pPr lvl="4" marL="2057400" indent="-228600" defTabSz="914400">
              <a:lnSpc>
                <a:spcPct val="90000"/>
              </a:lnSpc>
              <a:spcBef>
                <a:spcPts val="499"/>
              </a:spcBef>
              <a:buClr>
                <a:srgbClr val="000000"/>
              </a:buClr>
              <a:buFont typeface="Arial"/>
              <a:buChar char="•"/>
            </a:pPr>
            <a:r>
              <a:rPr b="0" lang="en-US" sz="1800" spc="-1" strike="noStrike">
                <a:solidFill>
                  <a:schemeClr val="dk1"/>
                </a:solidFill>
                <a:latin typeface="Calibri"/>
              </a:rPr>
              <a:t>Fifth level</a:t>
            </a:r>
            <a:endParaRPr b="0" lang="en-US" sz="1800" spc="-1" strike="noStrike">
              <a:solidFill>
                <a:schemeClr val="dk1"/>
              </a:solidFill>
              <a:latin typeface="Calibri"/>
            </a:endParaRPr>
          </a:p>
        </p:txBody>
      </p:sp>
      <p:sp>
        <p:nvSpPr>
          <p:cNvPr id="43" name="PlaceHolder 6"/>
          <p:cNvSpPr>
            <a:spLocks noGrp="1"/>
          </p:cNvSpPr>
          <p:nvPr>
            <p:ph type="dt" idx="19"/>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44" name="PlaceHolder 7"/>
          <p:cNvSpPr>
            <a:spLocks noGrp="1"/>
          </p:cNvSpPr>
          <p:nvPr>
            <p:ph type="ftr" idx="20"/>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45" name="PlaceHolder 8"/>
          <p:cNvSpPr>
            <a:spLocks noGrp="1"/>
          </p:cNvSpPr>
          <p:nvPr>
            <p:ph type="sldNum" idx="21"/>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40FE6BFD-25F4-4AC2-9B56-D243C0378D7C}"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Click to edit Master title style</a:t>
            </a:r>
            <a:endParaRPr b="0" lang="en-US" sz="4400" spc="-1" strike="noStrike">
              <a:solidFill>
                <a:schemeClr val="dk1"/>
              </a:solidFill>
              <a:latin typeface="Calibri"/>
            </a:endParaRPr>
          </a:p>
        </p:txBody>
      </p:sp>
      <p:sp>
        <p:nvSpPr>
          <p:cNvPr id="47" name="PlaceHolder 2"/>
          <p:cNvSpPr>
            <a:spLocks noGrp="1"/>
          </p:cNvSpPr>
          <p:nvPr>
            <p:ph type="dt" idx="22"/>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48" name="PlaceHolder 3"/>
          <p:cNvSpPr>
            <a:spLocks noGrp="1"/>
          </p:cNvSpPr>
          <p:nvPr>
            <p:ph type="ftr" idx="23"/>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49" name="PlaceHolder 4"/>
          <p:cNvSpPr>
            <a:spLocks noGrp="1"/>
          </p:cNvSpPr>
          <p:nvPr>
            <p:ph type="sldNum" idx="24"/>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C3E944AA-0C1A-41BE-AC61-7B678B0EEF63}"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1" name="PlaceHolder 1"/>
          <p:cNvSpPr>
            <a:spLocks noGrp="1"/>
          </p:cNvSpPr>
          <p:nvPr>
            <p:ph type="dt" idx="25"/>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en-US" sz="1200" spc="-1" strike="noStrike">
                <a:solidFill>
                  <a:schemeClr val="dk1">
                    <a:tint val="75000"/>
                  </a:schemeClr>
                </a:solidFill>
                <a:latin typeface="Calibri"/>
              </a:defRPr>
            </a:lvl1pPr>
          </a:lstStyle>
          <a:p>
            <a:pPr indent="0" defTabSz="914400">
              <a:lnSpc>
                <a:spcPct val="100000"/>
              </a:lnSpc>
              <a:buNone/>
            </a:pPr>
            <a:r>
              <a:rPr b="0" lang="en-US" sz="1200" spc="-1" strike="noStrike">
                <a:solidFill>
                  <a:schemeClr val="dk1">
                    <a:tint val="75000"/>
                  </a:schemeClr>
                </a:solidFill>
                <a:latin typeface="Calibri"/>
              </a:rPr>
              <a:t>&lt;date/time&gt;</a:t>
            </a:r>
            <a:endParaRPr b="0" lang="en-US" sz="1200" spc="-1" strike="noStrike">
              <a:solidFill>
                <a:srgbClr val="000000"/>
              </a:solidFill>
              <a:latin typeface="Times New Roman"/>
            </a:endParaRPr>
          </a:p>
        </p:txBody>
      </p:sp>
      <p:sp>
        <p:nvSpPr>
          <p:cNvPr id="52" name="PlaceHolder 2"/>
          <p:cNvSpPr>
            <a:spLocks noGrp="1"/>
          </p:cNvSpPr>
          <p:nvPr>
            <p:ph type="ftr" idx="26"/>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53" name="PlaceHolder 3"/>
          <p:cNvSpPr>
            <a:spLocks noGrp="1"/>
          </p:cNvSpPr>
          <p:nvPr>
            <p:ph type="sldNum" idx="27"/>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en-US" sz="1200" spc="-1" strike="noStrike">
                <a:solidFill>
                  <a:schemeClr val="dk1">
                    <a:tint val="75000"/>
                  </a:schemeClr>
                </a:solidFill>
                <a:latin typeface="Calibri"/>
              </a:defRPr>
            </a:lvl1pPr>
          </a:lstStyle>
          <a:p>
            <a:pPr indent="0" algn="r" defTabSz="914400">
              <a:lnSpc>
                <a:spcPct val="100000"/>
              </a:lnSpc>
              <a:buNone/>
            </a:pPr>
            <a:fld id="{14113F9F-2816-4CBC-857C-54DBD52CCD02}" type="slidenum">
              <a:rPr b="0" lang="en-US" sz="1200" spc="-1" strike="noStrike">
                <a:solidFill>
                  <a:schemeClr val="dk1">
                    <a:tint val="75000"/>
                  </a:schemeClr>
                </a:solidFill>
                <a:latin typeface="Calibri"/>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4.xml"/><Relationship Id="rId3"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4.xml"/><Relationship Id="rId3"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4.xml"/><Relationship Id="rId3"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4.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2.tif"/><Relationship Id="rId2" Type="http://schemas.openxmlformats.org/officeDocument/2006/relationships/slideLayout" Target="../slideLayouts/slideLayout4.xml"/>
</Relationships>
</file>

<file path=ppt/slides/_rels/slide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4.xml"/>
</Relationships>
</file>

<file path=ppt/slides/_rels/slide8.xml.rels><?xml version="1.0" encoding="UTF-8"?>
<Relationships xmlns="http://schemas.openxmlformats.org/package/2006/relationships"><Relationship Id="rId1" Type="http://schemas.openxmlformats.org/officeDocument/2006/relationships/image" Target="../media/image4.tif"/><Relationship Id="rId2" Type="http://schemas.openxmlformats.org/officeDocument/2006/relationships/slideLayout" Target="../slideLayouts/slideLayout4.xml"/>
</Relationships>
</file>

<file path=ppt/slides/_rels/slide9.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 name="PlaceHolder 1"/>
          <p:cNvSpPr>
            <a:spLocks noGrp="1"/>
          </p:cNvSpPr>
          <p:nvPr>
            <p:ph type="title"/>
          </p:nvPr>
        </p:nvSpPr>
        <p:spPr>
          <a:xfrm>
            <a:off x="1523880" y="1593720"/>
            <a:ext cx="9143640" cy="2387160"/>
          </a:xfrm>
          <a:prstGeom prst="rect">
            <a:avLst/>
          </a:prstGeom>
          <a:noFill/>
          <a:ln w="0">
            <a:noFill/>
          </a:ln>
        </p:spPr>
        <p:txBody>
          <a:bodyPr lIns="91440" rIns="91440" tIns="45720" bIns="45720" anchor="b">
            <a:normAutofit fontScale="93651"/>
          </a:bodyPr>
          <a:p>
            <a:pPr indent="0" algn="ctr" defTabSz="914400">
              <a:lnSpc>
                <a:spcPct val="90000"/>
              </a:lnSpc>
              <a:buNone/>
            </a:pPr>
            <a:r>
              <a:rPr b="0" lang="en-US" sz="6000" spc="-1" strike="noStrike">
                <a:solidFill>
                  <a:schemeClr val="dk1"/>
                </a:solidFill>
                <a:latin typeface="Calibri Light"/>
              </a:rPr>
              <a:t>Lab 4: Impacts of False Brome Removal on the Oak Creek Watershed </a:t>
            </a:r>
            <a:endParaRPr b="0" lang="en-US" sz="6000" spc="-1" strike="noStrike">
              <a:solidFill>
                <a:schemeClr val="dk1"/>
              </a:solidFill>
              <a:latin typeface="Calibri"/>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Rectangle 16"/>
          <p:cNvSpPr/>
          <p:nvPr/>
        </p:nvSpPr>
        <p:spPr>
          <a:xfrm>
            <a:off x="2391480" y="2562480"/>
            <a:ext cx="994320" cy="26557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133" name="PlaceHolder 1"/>
          <p:cNvSpPr>
            <a:spLocks noGrp="1"/>
          </p:cNvSpPr>
          <p:nvPr>
            <p:ph type="title"/>
          </p:nvPr>
        </p:nvSpPr>
        <p:spPr>
          <a:xfrm>
            <a:off x="681120" y="185760"/>
            <a:ext cx="10772280" cy="940320"/>
          </a:xfrm>
          <a:prstGeom prst="rect">
            <a:avLst/>
          </a:prstGeom>
          <a:noFill/>
          <a:ln w="0">
            <a:noFill/>
          </a:ln>
        </p:spPr>
        <p:txBody>
          <a:bodyPr lIns="91440" rIns="91440" tIns="45720" bIns="45720" anchor="ctr">
            <a:normAutofit/>
          </a:bodyPr>
          <a:p>
            <a:pPr indent="0" defTabSz="914400">
              <a:lnSpc>
                <a:spcPct val="90000"/>
              </a:lnSpc>
              <a:buNone/>
            </a:pPr>
            <a:r>
              <a:rPr b="0" lang="en-US" sz="4000" spc="-1" strike="noStrike">
                <a:solidFill>
                  <a:schemeClr val="dk1"/>
                </a:solidFill>
                <a:latin typeface="Calibri Light"/>
              </a:rPr>
              <a:t>B</a:t>
            </a:r>
            <a:r>
              <a:rPr b="0" lang="en-US" sz="4000" spc="-1" strike="noStrike">
                <a:solidFill>
                  <a:schemeClr val="dk1"/>
                </a:solidFill>
                <a:latin typeface="Calibri Light"/>
              </a:rPr>
              <a:t>a</a:t>
            </a:r>
            <a:r>
              <a:rPr b="0" lang="en-US" sz="4000" spc="-1" strike="noStrike">
                <a:solidFill>
                  <a:schemeClr val="dk1"/>
                </a:solidFill>
                <a:latin typeface="Calibri Light"/>
              </a:rPr>
              <a:t>r </a:t>
            </a:r>
            <a:r>
              <a:rPr b="0" lang="en-US" sz="4000" spc="-1" strike="noStrike">
                <a:solidFill>
                  <a:schemeClr val="dk1"/>
                </a:solidFill>
                <a:latin typeface="Calibri Light"/>
              </a:rPr>
              <a:t>v</a:t>
            </a:r>
            <a:r>
              <a:rPr b="0" lang="en-US" sz="4000" spc="-1" strike="noStrike">
                <a:solidFill>
                  <a:schemeClr val="dk1"/>
                </a:solidFill>
                <a:latin typeface="Calibri Light"/>
              </a:rPr>
              <a:t>s </a:t>
            </a:r>
            <a:r>
              <a:rPr b="0" lang="en-US" sz="4000" spc="-1" strike="noStrike">
                <a:solidFill>
                  <a:schemeClr val="dk1"/>
                </a:solidFill>
                <a:latin typeface="Calibri Light"/>
              </a:rPr>
              <a:t>B</a:t>
            </a:r>
            <a:r>
              <a:rPr b="0" lang="en-US" sz="4000" spc="-1" strike="noStrike">
                <a:solidFill>
                  <a:schemeClr val="dk1"/>
                </a:solidFill>
                <a:latin typeface="Calibri Light"/>
              </a:rPr>
              <a:t>o</a:t>
            </a:r>
            <a:r>
              <a:rPr b="0" lang="en-US" sz="4000" spc="-1" strike="noStrike">
                <a:solidFill>
                  <a:schemeClr val="dk1"/>
                </a:solidFill>
                <a:latin typeface="Calibri Light"/>
              </a:rPr>
              <a:t>x </a:t>
            </a:r>
            <a:r>
              <a:rPr b="0" lang="en-US" sz="4000" spc="-1" strike="noStrike">
                <a:solidFill>
                  <a:schemeClr val="dk1"/>
                </a:solidFill>
                <a:latin typeface="Calibri Light"/>
              </a:rPr>
              <a:t>a</a:t>
            </a:r>
            <a:r>
              <a:rPr b="0" lang="en-US" sz="4000" spc="-1" strike="noStrike">
                <a:solidFill>
                  <a:schemeClr val="dk1"/>
                </a:solidFill>
                <a:latin typeface="Calibri Light"/>
              </a:rPr>
              <a:t>n</a:t>
            </a:r>
            <a:r>
              <a:rPr b="0" lang="en-US" sz="4000" spc="-1" strike="noStrike">
                <a:solidFill>
                  <a:schemeClr val="dk1"/>
                </a:solidFill>
                <a:latin typeface="Calibri Light"/>
              </a:rPr>
              <a:t>d </a:t>
            </a:r>
            <a:r>
              <a:rPr b="0" lang="en-US" sz="4000" spc="-1" strike="noStrike">
                <a:solidFill>
                  <a:schemeClr val="dk1"/>
                </a:solidFill>
                <a:latin typeface="Calibri Light"/>
              </a:rPr>
              <a:t>W</a:t>
            </a:r>
            <a:r>
              <a:rPr b="0" lang="en-US" sz="4000" spc="-1" strike="noStrike">
                <a:solidFill>
                  <a:schemeClr val="dk1"/>
                </a:solidFill>
                <a:latin typeface="Calibri Light"/>
              </a:rPr>
              <a:t>h</a:t>
            </a:r>
            <a:r>
              <a:rPr b="0" lang="en-US" sz="4000" spc="-1" strike="noStrike">
                <a:solidFill>
                  <a:schemeClr val="dk1"/>
                </a:solidFill>
                <a:latin typeface="Calibri Light"/>
              </a:rPr>
              <a:t>i</a:t>
            </a:r>
            <a:r>
              <a:rPr b="0" lang="en-US" sz="4000" spc="-1" strike="noStrike">
                <a:solidFill>
                  <a:schemeClr val="dk1"/>
                </a:solidFill>
                <a:latin typeface="Calibri Light"/>
              </a:rPr>
              <a:t>s</a:t>
            </a:r>
            <a:r>
              <a:rPr b="0" lang="en-US" sz="4000" spc="-1" strike="noStrike">
                <a:solidFill>
                  <a:schemeClr val="dk1"/>
                </a:solidFill>
                <a:latin typeface="Calibri Light"/>
              </a:rPr>
              <a:t>k</a:t>
            </a:r>
            <a:r>
              <a:rPr b="0" lang="en-US" sz="4000" spc="-1" strike="noStrike">
                <a:solidFill>
                  <a:schemeClr val="dk1"/>
                </a:solidFill>
                <a:latin typeface="Calibri Light"/>
              </a:rPr>
              <a:t>e</a:t>
            </a:r>
            <a:r>
              <a:rPr b="0" lang="en-US" sz="4000" spc="-1" strike="noStrike">
                <a:solidFill>
                  <a:schemeClr val="dk1"/>
                </a:solidFill>
                <a:latin typeface="Calibri Light"/>
              </a:rPr>
              <a:t>r </a:t>
            </a:r>
            <a:endParaRPr b="0" lang="en-US" sz="4000" spc="-1" strike="noStrike">
              <a:solidFill>
                <a:schemeClr val="dk1"/>
              </a:solidFill>
              <a:latin typeface="Calibri"/>
            </a:endParaRPr>
          </a:p>
        </p:txBody>
      </p:sp>
      <p:sp>
        <p:nvSpPr>
          <p:cNvPr id="134" name="PlaceHolder 2"/>
          <p:cNvSpPr>
            <a:spLocks noGrp="1"/>
          </p:cNvSpPr>
          <p:nvPr>
            <p:ph/>
          </p:nvPr>
        </p:nvSpPr>
        <p:spPr>
          <a:xfrm>
            <a:off x="10294200" y="3480480"/>
            <a:ext cx="1159200" cy="467640"/>
          </a:xfrm>
          <a:prstGeom prst="rect">
            <a:avLst/>
          </a:prstGeom>
          <a:noFill/>
          <a:ln w="0">
            <a:noFill/>
          </a:ln>
        </p:spPr>
        <p:txBody>
          <a:bodyPr lIns="91440" rIns="91440" tIns="45720" bIns="45720" anchor="t">
            <a:normAutofit fontScale="87480"/>
          </a:bodyPr>
          <a:p>
            <a:pPr indent="0" defTabSz="914400">
              <a:lnSpc>
                <a:spcPct val="90000"/>
              </a:lnSpc>
              <a:spcBef>
                <a:spcPts val="1001"/>
              </a:spcBef>
              <a:buNone/>
              <a:tabLst>
                <a:tab algn="l" pos="0"/>
              </a:tabLst>
            </a:pPr>
            <a:r>
              <a:rPr b="0" lang="en-US" sz="2800" spc="-1" strike="noStrike">
                <a:solidFill>
                  <a:schemeClr val="dk1"/>
                </a:solidFill>
                <a:latin typeface="Calibri"/>
              </a:rPr>
              <a:t>Median</a:t>
            </a:r>
            <a:endParaRPr b="0" lang="en-US" sz="2800" spc="-1" strike="noStrike">
              <a:solidFill>
                <a:schemeClr val="dk1"/>
              </a:solidFill>
              <a:latin typeface="Calibri"/>
            </a:endParaRPr>
          </a:p>
        </p:txBody>
      </p:sp>
      <p:grpSp>
        <p:nvGrpSpPr>
          <p:cNvPr id="135" name="Group 3"/>
          <p:cNvGrpSpPr/>
          <p:nvPr/>
        </p:nvGrpSpPr>
        <p:grpSpPr>
          <a:xfrm>
            <a:off x="1261440" y="1842120"/>
            <a:ext cx="3340440" cy="3376080"/>
            <a:chOff x="1261440" y="1842120"/>
            <a:chExt cx="3340440" cy="3376080"/>
          </a:xfrm>
        </p:grpSpPr>
        <p:cxnSp>
          <p:nvCxnSpPr>
            <p:cNvPr id="136" name="Straight Connector 9"/>
            <p:cNvCxnSpPr/>
            <p:nvPr/>
          </p:nvCxnSpPr>
          <p:spPr>
            <a:xfrm>
              <a:off x="1261440" y="1842120"/>
              <a:ext cx="360" cy="3376440"/>
            </a:xfrm>
            <a:prstGeom prst="straightConnector1">
              <a:avLst/>
            </a:prstGeom>
            <a:ln w="31750">
              <a:solidFill>
                <a:srgbClr val="000000"/>
              </a:solidFill>
            </a:ln>
          </p:spPr>
        </p:cxnSp>
        <p:cxnSp>
          <p:nvCxnSpPr>
            <p:cNvPr id="137" name="Straight Connector 10"/>
            <p:cNvCxnSpPr/>
            <p:nvPr/>
          </p:nvCxnSpPr>
          <p:spPr>
            <a:xfrm flipH="1">
              <a:off x="1261440" y="5218200"/>
              <a:ext cx="3340800" cy="360"/>
            </a:xfrm>
            <a:prstGeom prst="straightConnector1">
              <a:avLst/>
            </a:prstGeom>
            <a:ln w="31750">
              <a:solidFill>
                <a:srgbClr val="000000"/>
              </a:solidFill>
            </a:ln>
          </p:spPr>
        </p:cxnSp>
      </p:grpSp>
      <p:cxnSp>
        <p:nvCxnSpPr>
          <p:cNvPr id="138" name="Straight Connector 18"/>
          <p:cNvCxnSpPr/>
          <p:nvPr/>
        </p:nvCxnSpPr>
        <p:spPr>
          <a:xfrm>
            <a:off x="2903760" y="1978200"/>
            <a:ext cx="360" cy="1168200"/>
          </a:xfrm>
          <a:prstGeom prst="straightConnector1">
            <a:avLst/>
          </a:prstGeom>
          <a:ln w="25400">
            <a:solidFill>
              <a:srgbClr val="000000"/>
            </a:solidFill>
            <a:round/>
          </a:ln>
        </p:spPr>
      </p:cxnSp>
      <p:grpSp>
        <p:nvGrpSpPr>
          <p:cNvPr id="139" name="Group 4"/>
          <p:cNvGrpSpPr/>
          <p:nvPr/>
        </p:nvGrpSpPr>
        <p:grpSpPr>
          <a:xfrm>
            <a:off x="6840000" y="1842120"/>
            <a:ext cx="3340440" cy="3376080"/>
            <a:chOff x="6840000" y="1842120"/>
            <a:chExt cx="3340440" cy="3376080"/>
          </a:xfrm>
        </p:grpSpPr>
        <p:cxnSp>
          <p:nvCxnSpPr>
            <p:cNvPr id="140" name="Straight Connector 20"/>
            <p:cNvCxnSpPr/>
            <p:nvPr/>
          </p:nvCxnSpPr>
          <p:spPr>
            <a:xfrm>
              <a:off x="6840000" y="1842120"/>
              <a:ext cx="360" cy="3376440"/>
            </a:xfrm>
            <a:prstGeom prst="straightConnector1">
              <a:avLst/>
            </a:prstGeom>
            <a:ln w="31750">
              <a:solidFill>
                <a:srgbClr val="000000"/>
              </a:solidFill>
            </a:ln>
          </p:spPr>
        </p:cxnSp>
        <p:cxnSp>
          <p:nvCxnSpPr>
            <p:cNvPr id="141" name="Straight Connector 22"/>
            <p:cNvCxnSpPr/>
            <p:nvPr/>
          </p:nvCxnSpPr>
          <p:spPr>
            <a:xfrm flipH="1">
              <a:off x="6840000" y="5218200"/>
              <a:ext cx="3340800" cy="360"/>
            </a:xfrm>
            <a:prstGeom prst="straightConnector1">
              <a:avLst/>
            </a:prstGeom>
            <a:ln w="31750">
              <a:solidFill>
                <a:srgbClr val="000000"/>
              </a:solidFill>
            </a:ln>
          </p:spPr>
        </p:cxnSp>
      </p:grpSp>
      <p:sp>
        <p:nvSpPr>
          <p:cNvPr id="142" name="Rectangle 2"/>
          <p:cNvSpPr/>
          <p:nvPr/>
        </p:nvSpPr>
        <p:spPr>
          <a:xfrm>
            <a:off x="8227440" y="2701080"/>
            <a:ext cx="994320" cy="1594800"/>
          </a:xfrm>
          <a:prstGeom prst="rect">
            <a:avLst/>
          </a:prstGeom>
          <a:noFill/>
          <a:ln w="31750">
            <a:solidFill>
              <a:srgbClr val="b64926"/>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143" name="Straight Connector 23"/>
          <p:cNvCxnSpPr/>
          <p:nvPr/>
        </p:nvCxnSpPr>
        <p:spPr>
          <a:xfrm flipH="1">
            <a:off x="8227080" y="3659400"/>
            <a:ext cx="995400" cy="360"/>
          </a:xfrm>
          <a:prstGeom prst="straightConnector1">
            <a:avLst/>
          </a:prstGeom>
          <a:ln w="25400">
            <a:solidFill>
              <a:srgbClr val="000000"/>
            </a:solidFill>
            <a:round/>
          </a:ln>
        </p:spPr>
      </p:cxnSp>
      <p:cxnSp>
        <p:nvCxnSpPr>
          <p:cNvPr id="144" name="Straight Connector 24"/>
          <p:cNvCxnSpPr/>
          <p:nvPr/>
        </p:nvCxnSpPr>
        <p:spPr>
          <a:xfrm flipH="1" flipV="1">
            <a:off x="8723880" y="4295880"/>
            <a:ext cx="1080" cy="678240"/>
          </a:xfrm>
          <a:prstGeom prst="straightConnector1">
            <a:avLst/>
          </a:prstGeom>
          <a:ln w="25400">
            <a:solidFill>
              <a:srgbClr val="000000"/>
            </a:solidFill>
            <a:round/>
          </a:ln>
        </p:spPr>
      </p:cxnSp>
      <p:cxnSp>
        <p:nvCxnSpPr>
          <p:cNvPr id="145" name="Straight Connector 25"/>
          <p:cNvCxnSpPr/>
          <p:nvPr/>
        </p:nvCxnSpPr>
        <p:spPr>
          <a:xfrm flipV="1">
            <a:off x="8723880" y="1738440"/>
            <a:ext cx="360" cy="947160"/>
          </a:xfrm>
          <a:prstGeom prst="straightConnector1">
            <a:avLst/>
          </a:prstGeom>
          <a:ln w="25400">
            <a:solidFill>
              <a:srgbClr val="000000"/>
            </a:solidFill>
            <a:round/>
          </a:ln>
        </p:spPr>
      </p:cxnSp>
      <p:sp>
        <p:nvSpPr>
          <p:cNvPr id="146" name="Oval 4"/>
          <p:cNvSpPr/>
          <p:nvPr/>
        </p:nvSpPr>
        <p:spPr>
          <a:xfrm>
            <a:off x="8640000" y="116820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147" name="Oval 5"/>
          <p:cNvSpPr/>
          <p:nvPr/>
        </p:nvSpPr>
        <p:spPr>
          <a:xfrm>
            <a:off x="8640000" y="143964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148" name="Oval 6"/>
          <p:cNvSpPr/>
          <p:nvPr/>
        </p:nvSpPr>
        <p:spPr>
          <a:xfrm>
            <a:off x="8640000" y="533412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149" name="Straight Arrow Connector 9"/>
          <p:cNvCxnSpPr/>
          <p:nvPr/>
        </p:nvCxnSpPr>
        <p:spPr>
          <a:xfrm flipH="1">
            <a:off x="9374760" y="2701080"/>
            <a:ext cx="734040" cy="360"/>
          </a:xfrm>
          <a:prstGeom prst="straightConnector1">
            <a:avLst/>
          </a:prstGeom>
          <a:ln w="31750">
            <a:solidFill>
              <a:srgbClr val="000000"/>
            </a:solidFill>
            <a:tailEnd len="lg" type="triangle" w="lg"/>
          </a:ln>
        </p:spPr>
      </p:cxnSp>
      <p:cxnSp>
        <p:nvCxnSpPr>
          <p:cNvPr id="150" name="Straight Arrow Connector 10"/>
          <p:cNvCxnSpPr/>
          <p:nvPr/>
        </p:nvCxnSpPr>
        <p:spPr>
          <a:xfrm flipH="1">
            <a:off x="9374760" y="3659400"/>
            <a:ext cx="734040" cy="360"/>
          </a:xfrm>
          <a:prstGeom prst="straightConnector1">
            <a:avLst/>
          </a:prstGeom>
          <a:ln w="31750">
            <a:solidFill>
              <a:srgbClr val="000000"/>
            </a:solidFill>
            <a:tailEnd len="lg" type="triangle" w="lg"/>
          </a:ln>
        </p:spPr>
      </p:cxnSp>
      <p:cxnSp>
        <p:nvCxnSpPr>
          <p:cNvPr id="151" name="Straight Arrow Connector 11"/>
          <p:cNvCxnSpPr/>
          <p:nvPr/>
        </p:nvCxnSpPr>
        <p:spPr>
          <a:xfrm flipH="1">
            <a:off x="9374760" y="4295880"/>
            <a:ext cx="734040" cy="360"/>
          </a:xfrm>
          <a:prstGeom prst="straightConnector1">
            <a:avLst/>
          </a:prstGeom>
          <a:ln w="31750">
            <a:solidFill>
              <a:srgbClr val="000000"/>
            </a:solidFill>
            <a:tailEnd len="lg" type="triangle" w="lg"/>
          </a:ln>
        </p:spPr>
      </p:cxnSp>
      <p:cxnSp>
        <p:nvCxnSpPr>
          <p:cNvPr id="152" name="Straight Arrow Connector 12"/>
          <p:cNvCxnSpPr/>
          <p:nvPr/>
        </p:nvCxnSpPr>
        <p:spPr>
          <a:xfrm flipH="1">
            <a:off x="9374760" y="4950720"/>
            <a:ext cx="734040" cy="360"/>
          </a:xfrm>
          <a:prstGeom prst="straightConnector1">
            <a:avLst/>
          </a:prstGeom>
          <a:ln w="31750">
            <a:solidFill>
              <a:srgbClr val="000000"/>
            </a:solidFill>
            <a:tailEnd len="lg" type="triangle" w="lg"/>
          </a:ln>
        </p:spPr>
      </p:cxnSp>
      <p:cxnSp>
        <p:nvCxnSpPr>
          <p:cNvPr id="153" name="Straight Arrow Connector 13"/>
          <p:cNvCxnSpPr/>
          <p:nvPr/>
        </p:nvCxnSpPr>
        <p:spPr>
          <a:xfrm flipH="1">
            <a:off x="9374760" y="1738440"/>
            <a:ext cx="734040" cy="360"/>
          </a:xfrm>
          <a:prstGeom prst="straightConnector1">
            <a:avLst/>
          </a:prstGeom>
          <a:ln w="31750">
            <a:solidFill>
              <a:srgbClr val="000000"/>
            </a:solidFill>
            <a:tailEnd len="lg" type="triangle" w="lg"/>
          </a:ln>
        </p:spPr>
      </p:cxnSp>
      <p:sp>
        <p:nvSpPr>
          <p:cNvPr id="154" name="Content Placeholder 11"/>
          <p:cNvSpPr/>
          <p:nvPr/>
        </p:nvSpPr>
        <p:spPr>
          <a:xfrm>
            <a:off x="10180800" y="4146840"/>
            <a:ext cx="1712160" cy="384480"/>
          </a:xfrm>
          <a:prstGeom prst="rect">
            <a:avLst/>
          </a:prstGeom>
          <a:noFill/>
          <a:ln w="0">
            <a:noFill/>
          </a:ln>
        </p:spPr>
        <p:style>
          <a:lnRef idx="0"/>
          <a:fillRef idx="0"/>
          <a:effectRef idx="0"/>
          <a:fontRef idx="minor"/>
        </p:style>
        <p:txBody>
          <a:bodyPr anchor="t">
            <a:normAutofit fontScale="84133"/>
          </a:bodyPr>
          <a:p>
            <a:pPr defTabSz="914400">
              <a:lnSpc>
                <a:spcPct val="85000"/>
              </a:lnSpc>
              <a:spcBef>
                <a:spcPts val="1301"/>
              </a:spcBef>
              <a:tabLst>
                <a:tab algn="l" pos="0"/>
              </a:tabLst>
            </a:pPr>
            <a:r>
              <a:rPr b="0" lang="en-US" sz="2400" spc="-1" strike="noStrike">
                <a:solidFill>
                  <a:schemeClr val="dk1"/>
                </a:solidFill>
                <a:latin typeface="Calibri"/>
              </a:rPr>
              <a:t>Lower quartile</a:t>
            </a:r>
            <a:endParaRPr b="0" lang="en-US" sz="2400" spc="-1" strike="noStrike">
              <a:solidFill>
                <a:srgbClr val="000000"/>
              </a:solidFill>
              <a:latin typeface="Arial"/>
            </a:endParaRPr>
          </a:p>
        </p:txBody>
      </p:sp>
      <p:sp>
        <p:nvSpPr>
          <p:cNvPr id="155" name="Content Placeholder 12"/>
          <p:cNvSpPr/>
          <p:nvPr/>
        </p:nvSpPr>
        <p:spPr>
          <a:xfrm>
            <a:off x="10189440" y="2601000"/>
            <a:ext cx="1712160" cy="384480"/>
          </a:xfrm>
          <a:prstGeom prst="rect">
            <a:avLst/>
          </a:prstGeom>
          <a:noFill/>
          <a:ln w="0">
            <a:noFill/>
          </a:ln>
        </p:spPr>
        <p:style>
          <a:lnRef idx="0"/>
          <a:fillRef idx="0"/>
          <a:effectRef idx="0"/>
          <a:fontRef idx="minor"/>
        </p:style>
        <p:txBody>
          <a:bodyPr anchor="t">
            <a:normAutofit fontScale="84133"/>
          </a:bodyPr>
          <a:p>
            <a:pPr defTabSz="914400">
              <a:lnSpc>
                <a:spcPct val="85000"/>
              </a:lnSpc>
              <a:spcBef>
                <a:spcPts val="1301"/>
              </a:spcBef>
              <a:tabLst>
                <a:tab algn="l" pos="0"/>
              </a:tabLst>
            </a:pPr>
            <a:r>
              <a:rPr b="0" lang="en-US" sz="2400" spc="-1" strike="noStrike">
                <a:solidFill>
                  <a:schemeClr val="dk1"/>
                </a:solidFill>
                <a:latin typeface="Calibri"/>
              </a:rPr>
              <a:t>Upper quartile</a:t>
            </a:r>
            <a:endParaRPr b="0" lang="en-US" sz="2400" spc="-1" strike="noStrike">
              <a:solidFill>
                <a:srgbClr val="000000"/>
              </a:solidFill>
              <a:latin typeface="Arial"/>
            </a:endParaRPr>
          </a:p>
        </p:txBody>
      </p:sp>
      <p:sp>
        <p:nvSpPr>
          <p:cNvPr id="156" name="Content Placeholder 13"/>
          <p:cNvSpPr/>
          <p:nvPr/>
        </p:nvSpPr>
        <p:spPr>
          <a:xfrm>
            <a:off x="10180800" y="1483560"/>
            <a:ext cx="1712160" cy="67860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Max </a:t>
            </a:r>
            <a:br>
              <a:rPr sz="2400"/>
            </a:br>
            <a:r>
              <a:rPr b="0" lang="en-US" sz="1800" spc="-1" strike="noStrike">
                <a:solidFill>
                  <a:schemeClr val="dk1"/>
                </a:solidFill>
                <a:latin typeface="Calibri"/>
              </a:rPr>
              <a:t>within 1.5 IQR</a:t>
            </a:r>
            <a:endParaRPr b="0" lang="en-US" sz="1800" spc="-1" strike="noStrike">
              <a:solidFill>
                <a:srgbClr val="000000"/>
              </a:solidFill>
              <a:latin typeface="Arial"/>
            </a:endParaRPr>
          </a:p>
        </p:txBody>
      </p:sp>
      <p:sp>
        <p:nvSpPr>
          <p:cNvPr id="157" name="Content Placeholder 14"/>
          <p:cNvSpPr/>
          <p:nvPr/>
        </p:nvSpPr>
        <p:spPr>
          <a:xfrm>
            <a:off x="10217160" y="4730040"/>
            <a:ext cx="1712160" cy="67860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Min </a:t>
            </a:r>
            <a:br>
              <a:rPr sz="2400"/>
            </a:br>
            <a:r>
              <a:rPr b="0" lang="en-US" sz="1800" spc="-1" strike="noStrike">
                <a:solidFill>
                  <a:schemeClr val="dk1"/>
                </a:solidFill>
                <a:latin typeface="Calibri"/>
              </a:rPr>
              <a:t>within 1.5 IQR</a:t>
            </a:r>
            <a:endParaRPr b="0" lang="en-US" sz="1800" spc="-1" strike="noStrike">
              <a:solidFill>
                <a:srgbClr val="000000"/>
              </a:solidFill>
              <a:latin typeface="Arial"/>
            </a:endParaRPr>
          </a:p>
        </p:txBody>
      </p:sp>
      <p:cxnSp>
        <p:nvCxnSpPr>
          <p:cNvPr id="158" name="Straight Arrow Connector 14"/>
          <p:cNvCxnSpPr/>
          <p:nvPr/>
        </p:nvCxnSpPr>
        <p:spPr>
          <a:xfrm flipH="1">
            <a:off x="3458160" y="2562120"/>
            <a:ext cx="733680" cy="360"/>
          </a:xfrm>
          <a:prstGeom prst="straightConnector1">
            <a:avLst/>
          </a:prstGeom>
          <a:ln w="31750">
            <a:solidFill>
              <a:srgbClr val="000000"/>
            </a:solidFill>
            <a:tailEnd len="lg" type="triangle" w="lg"/>
          </a:ln>
        </p:spPr>
      </p:cxnSp>
      <p:sp>
        <p:nvSpPr>
          <p:cNvPr id="159" name="Content Placeholder 15"/>
          <p:cNvSpPr/>
          <p:nvPr/>
        </p:nvSpPr>
        <p:spPr>
          <a:xfrm>
            <a:off x="4331160" y="2423880"/>
            <a:ext cx="1712160" cy="38448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Average</a:t>
            </a:r>
            <a:endParaRPr b="0" lang="en-US" sz="2400" spc="-1" strike="noStrike">
              <a:solidFill>
                <a:srgbClr val="000000"/>
              </a:solidFill>
              <a:latin typeface="Arial"/>
            </a:endParaRPr>
          </a:p>
        </p:txBody>
      </p:sp>
      <p:cxnSp>
        <p:nvCxnSpPr>
          <p:cNvPr id="160" name="Straight Arrow Connector 15"/>
          <p:cNvCxnSpPr/>
          <p:nvPr/>
        </p:nvCxnSpPr>
        <p:spPr>
          <a:xfrm flipH="1">
            <a:off x="3019320" y="1978200"/>
            <a:ext cx="1172520" cy="360"/>
          </a:xfrm>
          <a:prstGeom prst="straightConnector1">
            <a:avLst/>
          </a:prstGeom>
          <a:ln w="31750">
            <a:solidFill>
              <a:srgbClr val="000000"/>
            </a:solidFill>
            <a:tailEnd len="lg" type="triangle" w="lg"/>
          </a:ln>
        </p:spPr>
      </p:cxnSp>
      <p:sp>
        <p:nvSpPr>
          <p:cNvPr id="161" name="Content Placeholder 16"/>
          <p:cNvSpPr/>
          <p:nvPr/>
        </p:nvSpPr>
        <p:spPr>
          <a:xfrm>
            <a:off x="4280760" y="1605240"/>
            <a:ext cx="2205360" cy="799200"/>
          </a:xfrm>
          <a:prstGeom prst="rect">
            <a:avLst/>
          </a:prstGeom>
          <a:noFill/>
          <a:ln w="0">
            <a:noFill/>
          </a:ln>
        </p:spPr>
        <p:style>
          <a:lnRef idx="0"/>
          <a:fillRef idx="0"/>
          <a:effectRef idx="0"/>
          <a:fontRef idx="minor"/>
        </p:style>
        <p:txBody>
          <a:bodyPr anchor="t">
            <a:normAutofit fontScale="93713" lnSpcReduction="20000"/>
          </a:bodyPr>
          <a:p>
            <a:pPr defTabSz="914400">
              <a:lnSpc>
                <a:spcPct val="85000"/>
              </a:lnSpc>
              <a:spcBef>
                <a:spcPts val="1301"/>
              </a:spcBef>
              <a:tabLst>
                <a:tab algn="l" pos="0"/>
              </a:tabLst>
            </a:pPr>
            <a:r>
              <a:rPr b="0" lang="en-US" sz="2400" spc="-1" strike="noStrike">
                <a:solidFill>
                  <a:schemeClr val="dk1"/>
                </a:solidFill>
                <a:latin typeface="Calibri"/>
              </a:rPr>
              <a:t>Some measure of </a:t>
            </a:r>
            <a:br>
              <a:rPr sz="2400"/>
            </a:br>
            <a:r>
              <a:rPr b="0" lang="en-US" sz="2400" spc="-1" strike="noStrike">
                <a:solidFill>
                  <a:schemeClr val="dk1"/>
                </a:solidFill>
                <a:latin typeface="Calibri"/>
              </a:rPr>
              <a:t>data variance</a:t>
            </a:r>
            <a:endParaRPr b="0" lang="en-US" sz="2400" spc="-1" strike="noStrike">
              <a:solidFill>
                <a:srgbClr val="000000"/>
              </a:solidFill>
              <a:latin typeface="Arial"/>
            </a:endParaRPr>
          </a:p>
        </p:txBody>
      </p:sp>
      <p:cxnSp>
        <p:nvCxnSpPr>
          <p:cNvPr id="162" name="Straight Arrow Connector 16"/>
          <p:cNvCxnSpPr/>
          <p:nvPr/>
        </p:nvCxnSpPr>
        <p:spPr>
          <a:xfrm flipH="1">
            <a:off x="9222120" y="923040"/>
            <a:ext cx="805680" cy="295920"/>
          </a:xfrm>
          <a:prstGeom prst="straightConnector1">
            <a:avLst/>
          </a:prstGeom>
          <a:ln w="31750">
            <a:solidFill>
              <a:srgbClr val="000000"/>
            </a:solidFill>
            <a:tailEnd len="lg" type="triangle" w="lg"/>
          </a:ln>
        </p:spPr>
      </p:cxnSp>
      <p:sp>
        <p:nvSpPr>
          <p:cNvPr id="163" name="Content Placeholder 17"/>
          <p:cNvSpPr/>
          <p:nvPr/>
        </p:nvSpPr>
        <p:spPr>
          <a:xfrm>
            <a:off x="10108800" y="693720"/>
            <a:ext cx="1712160" cy="47844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Outlier</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
                                  <p:stCondLst>
                                    <p:cond delay="0"/>
                                  </p:stCondLst>
                                  <p:childTnLst>
                                    <p:set>
                                      <p:cBhvr>
                                        <p:cTn id="6" dur="1" fill="hold">
                                          <p:stCondLst>
                                            <p:cond delay="0"/>
                                          </p:stCondLst>
                                        </p:cTn>
                                        <p:tgtEl>
                                          <p:spTgt spid="160"/>
                                        </p:tgtEl>
                                        <p:attrNameLst>
                                          <p:attrName>style.visibility</p:attrName>
                                        </p:attrNameLst>
                                      </p:cBhvr>
                                      <p:to>
                                        <p:strVal val="visible"/>
                                      </p:to>
                                    </p:set>
                                  </p:childTnLst>
                                </p:cTn>
                              </p:par>
                              <p:par>
                                <p:cTn id="7" nodeType="withEffect" fill="hold" presetClass="entr" presetID="1">
                                  <p:stCondLst>
                                    <p:cond delay="0"/>
                                  </p:stCondLst>
                                  <p:childTnLst>
                                    <p:set>
                                      <p:cBhvr>
                                        <p:cTn id="8" dur="1" fill="hold">
                                          <p:stCondLst>
                                            <p:cond delay="0"/>
                                          </p:stCondLst>
                                        </p:cTn>
                                        <p:tgtEl>
                                          <p:spTgt spid="16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nodeType="clickEffect" fill="hold" presetClass="entr" presetID="1">
                                  <p:stCondLst>
                                    <p:cond delay="0"/>
                                  </p:stCondLst>
                                  <p:childTnLst>
                                    <p:set>
                                      <p:cBhvr>
                                        <p:cTn id="12" dur="1" fill="hold">
                                          <p:stCondLst>
                                            <p:cond delay="0"/>
                                          </p:stCondLst>
                                        </p:cTn>
                                        <p:tgtEl>
                                          <p:spTgt spid="149"/>
                                        </p:tgtEl>
                                        <p:attrNameLst>
                                          <p:attrName>style.visibility</p:attrName>
                                        </p:attrNameLst>
                                      </p:cBhvr>
                                      <p:to>
                                        <p:strVal val="visible"/>
                                      </p:to>
                                    </p:set>
                                  </p:childTnLst>
                                </p:cTn>
                              </p:par>
                              <p:par>
                                <p:cTn id="13" nodeType="withEffect" fill="hold" presetClass="entr" presetID="1">
                                  <p:stCondLst>
                                    <p:cond delay="0"/>
                                  </p:stCondLst>
                                  <p:childTnLst>
                                    <p:set>
                                      <p:cBhvr>
                                        <p:cTn id="14" dur="1" fill="hold">
                                          <p:stCondLst>
                                            <p:cond delay="0"/>
                                          </p:stCondLst>
                                        </p:cTn>
                                        <p:tgtEl>
                                          <p:spTgt spid="155"/>
                                        </p:tgtEl>
                                        <p:attrNameLst>
                                          <p:attrName>style.visibility</p:attrName>
                                        </p:attrNameLst>
                                      </p:cBhvr>
                                      <p:to>
                                        <p:strVal val="visible"/>
                                      </p:to>
                                    </p:set>
                                  </p:childTnLst>
                                </p:cTn>
                              </p:par>
                              <p:par>
                                <p:cTn id="15" nodeType="withEffect" fill="hold" presetClass="entr" presetID="1">
                                  <p:stCondLst>
                                    <p:cond delay="0"/>
                                  </p:stCondLst>
                                  <p:childTnLst>
                                    <p:set>
                                      <p:cBhvr>
                                        <p:cTn id="16" dur="1" fill="hold">
                                          <p:stCondLst>
                                            <p:cond delay="0"/>
                                          </p:stCondLst>
                                        </p:cTn>
                                        <p:tgtEl>
                                          <p:spTgt spid="151"/>
                                        </p:tgtEl>
                                        <p:attrNameLst>
                                          <p:attrName>style.visibility</p:attrName>
                                        </p:attrNameLst>
                                      </p:cBhvr>
                                      <p:to>
                                        <p:strVal val="visible"/>
                                      </p:to>
                                    </p:set>
                                  </p:childTnLst>
                                </p:cTn>
                              </p:par>
                              <p:par>
                                <p:cTn id="17" nodeType="withEffect" fill="hold" presetClass="entr" presetID="1">
                                  <p:stCondLst>
                                    <p:cond delay="0"/>
                                  </p:stCondLst>
                                  <p:childTnLst>
                                    <p:set>
                                      <p:cBhvr>
                                        <p:cTn id="18" dur="1" fill="hold">
                                          <p:stCondLst>
                                            <p:cond delay="0"/>
                                          </p:stCondLst>
                                        </p:cTn>
                                        <p:tgtEl>
                                          <p:spTgt spid="15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nodeType="clickEffect" fill="hold" presetClass="entr" presetID="1">
                                  <p:stCondLst>
                                    <p:cond delay="0"/>
                                  </p:stCondLst>
                                  <p:childTnLst>
                                    <p:set>
                                      <p:cBhvr>
                                        <p:cTn id="22" dur="1" fill="hold">
                                          <p:stCondLst>
                                            <p:cond delay="0"/>
                                          </p:stCondLst>
                                        </p:cTn>
                                        <p:tgtEl>
                                          <p:spTgt spid="152"/>
                                        </p:tgtEl>
                                        <p:attrNameLst>
                                          <p:attrName>style.visibility</p:attrName>
                                        </p:attrNameLst>
                                      </p:cBhvr>
                                      <p:to>
                                        <p:strVal val="visible"/>
                                      </p:to>
                                    </p:set>
                                  </p:childTnLst>
                                </p:cTn>
                              </p:par>
                              <p:par>
                                <p:cTn id="23" nodeType="withEffect" fill="hold" presetClass="entr" presetID="1">
                                  <p:stCondLst>
                                    <p:cond delay="0"/>
                                  </p:stCondLst>
                                  <p:childTnLst>
                                    <p:set>
                                      <p:cBhvr>
                                        <p:cTn id="24" dur="1" fill="hold">
                                          <p:stCondLst>
                                            <p:cond delay="0"/>
                                          </p:stCondLst>
                                        </p:cTn>
                                        <p:tgtEl>
                                          <p:spTgt spid="157"/>
                                        </p:tgtEl>
                                        <p:attrNameLst>
                                          <p:attrName>style.visibility</p:attrName>
                                        </p:attrNameLst>
                                      </p:cBhvr>
                                      <p:to>
                                        <p:strVal val="visible"/>
                                      </p:to>
                                    </p:set>
                                  </p:childTnLst>
                                </p:cTn>
                              </p:par>
                              <p:par>
                                <p:cTn id="25" nodeType="withEffect" fill="hold" presetClass="entr" presetID="1">
                                  <p:stCondLst>
                                    <p:cond delay="0"/>
                                  </p:stCondLst>
                                  <p:childTnLst>
                                    <p:set>
                                      <p:cBhvr>
                                        <p:cTn id="26" dur="1" fill="hold">
                                          <p:stCondLst>
                                            <p:cond delay="0"/>
                                          </p:stCondLst>
                                        </p:cTn>
                                        <p:tgtEl>
                                          <p:spTgt spid="153"/>
                                        </p:tgtEl>
                                        <p:attrNameLst>
                                          <p:attrName>style.visibility</p:attrName>
                                        </p:attrNameLst>
                                      </p:cBhvr>
                                      <p:to>
                                        <p:strVal val="visible"/>
                                      </p:to>
                                    </p:set>
                                  </p:childTnLst>
                                </p:cTn>
                              </p:par>
                              <p:par>
                                <p:cTn id="27" nodeType="withEffect" fill="hold" presetClass="entr" presetID="1">
                                  <p:stCondLst>
                                    <p:cond delay="0"/>
                                  </p:stCondLst>
                                  <p:childTnLst>
                                    <p:set>
                                      <p:cBhvr>
                                        <p:cTn id="28" dur="1" fill="hold">
                                          <p:stCondLst>
                                            <p:cond delay="0"/>
                                          </p:stCondLst>
                                        </p:cTn>
                                        <p:tgtEl>
                                          <p:spTgt spid="15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fill="hold" presetClass="entr" presetID="1">
                                  <p:stCondLst>
                                    <p:cond delay="0"/>
                                  </p:stCondLst>
                                  <p:childTnLst>
                                    <p:set>
                                      <p:cBhvr>
                                        <p:cTn id="32" dur="1" fill="hold">
                                          <p:stCondLst>
                                            <p:cond delay="0"/>
                                          </p:stCondLst>
                                        </p:cTn>
                                        <p:tgtEl>
                                          <p:spTgt spid="162"/>
                                        </p:tgtEl>
                                        <p:attrNameLst>
                                          <p:attrName>style.visibility</p:attrName>
                                        </p:attrNameLst>
                                      </p:cBhvr>
                                      <p:to>
                                        <p:strVal val="visible"/>
                                      </p:to>
                                    </p:set>
                                  </p:childTnLst>
                                </p:cTn>
                              </p:par>
                              <p:par>
                                <p:cTn id="33" nodeType="withEffect" fill="hold" presetClass="entr" presetID="1">
                                  <p:stCondLst>
                                    <p:cond delay="0"/>
                                  </p:stCondLst>
                                  <p:childTnLst>
                                    <p:set>
                                      <p:cBhvr>
                                        <p:cTn id="34" dur="1" fill="hold">
                                          <p:stCondLst>
                                            <p:cond delay="0"/>
                                          </p:stCondLst>
                                        </p:cTn>
                                        <p:tgtEl>
                                          <p:spTgt spid="1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Rectangle 1"/>
          <p:cNvSpPr/>
          <p:nvPr/>
        </p:nvSpPr>
        <p:spPr>
          <a:xfrm>
            <a:off x="2391480" y="2562480"/>
            <a:ext cx="994320" cy="26557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165" name="PlaceHolder 1"/>
          <p:cNvSpPr>
            <a:spLocks noGrp="1"/>
          </p:cNvSpPr>
          <p:nvPr>
            <p:ph type="title"/>
          </p:nvPr>
        </p:nvSpPr>
        <p:spPr>
          <a:xfrm>
            <a:off x="681120" y="185760"/>
            <a:ext cx="10772280" cy="940320"/>
          </a:xfrm>
          <a:prstGeom prst="rect">
            <a:avLst/>
          </a:prstGeom>
          <a:noFill/>
          <a:ln w="0">
            <a:noFill/>
          </a:ln>
        </p:spPr>
        <p:txBody>
          <a:bodyPr lIns="91440" rIns="91440" tIns="45720" bIns="45720" anchor="ctr">
            <a:normAutofit/>
          </a:bodyPr>
          <a:p>
            <a:pPr indent="0" defTabSz="914400">
              <a:lnSpc>
                <a:spcPct val="90000"/>
              </a:lnSpc>
              <a:buNone/>
            </a:pPr>
            <a:r>
              <a:rPr b="0" lang="en-US" sz="4000" spc="-1" strike="noStrike">
                <a:solidFill>
                  <a:schemeClr val="dk1"/>
                </a:solidFill>
                <a:latin typeface="Calibri Light"/>
              </a:rPr>
              <a:t>Bar vs Box and Whisker  </a:t>
            </a:r>
            <a:endParaRPr b="0" lang="en-US" sz="4000" spc="-1" strike="noStrike">
              <a:solidFill>
                <a:schemeClr val="dk1"/>
              </a:solidFill>
              <a:latin typeface="Calibri"/>
            </a:endParaRPr>
          </a:p>
        </p:txBody>
      </p:sp>
      <p:sp>
        <p:nvSpPr>
          <p:cNvPr id="166" name="PlaceHolder 2"/>
          <p:cNvSpPr>
            <a:spLocks noGrp="1"/>
          </p:cNvSpPr>
          <p:nvPr>
            <p:ph/>
          </p:nvPr>
        </p:nvSpPr>
        <p:spPr>
          <a:xfrm>
            <a:off x="10294200" y="3480480"/>
            <a:ext cx="1159200" cy="467640"/>
          </a:xfrm>
          <a:prstGeom prst="rect">
            <a:avLst/>
          </a:prstGeom>
          <a:noFill/>
          <a:ln w="0">
            <a:noFill/>
          </a:ln>
        </p:spPr>
        <p:txBody>
          <a:bodyPr lIns="91440" rIns="91440" tIns="45720" bIns="45720" anchor="t">
            <a:normAutofit fontScale="87480"/>
          </a:bodyPr>
          <a:p>
            <a:pPr indent="0" defTabSz="914400">
              <a:lnSpc>
                <a:spcPct val="90000"/>
              </a:lnSpc>
              <a:spcBef>
                <a:spcPts val="1001"/>
              </a:spcBef>
              <a:buNone/>
              <a:tabLst>
                <a:tab algn="l" pos="0"/>
              </a:tabLst>
            </a:pPr>
            <a:r>
              <a:rPr b="0" lang="en-US" sz="2800" spc="-1" strike="noStrike">
                <a:solidFill>
                  <a:schemeClr val="dk1"/>
                </a:solidFill>
                <a:latin typeface="Calibri"/>
              </a:rPr>
              <a:t>Median</a:t>
            </a:r>
            <a:endParaRPr b="0" lang="en-US" sz="2800" spc="-1" strike="noStrike">
              <a:solidFill>
                <a:schemeClr val="dk1"/>
              </a:solidFill>
              <a:latin typeface="Calibri"/>
            </a:endParaRPr>
          </a:p>
        </p:txBody>
      </p:sp>
      <p:grpSp>
        <p:nvGrpSpPr>
          <p:cNvPr id="167" name="Group 1"/>
          <p:cNvGrpSpPr/>
          <p:nvPr/>
        </p:nvGrpSpPr>
        <p:grpSpPr>
          <a:xfrm>
            <a:off x="1261440" y="1842120"/>
            <a:ext cx="3340440" cy="3376080"/>
            <a:chOff x="1261440" y="1842120"/>
            <a:chExt cx="3340440" cy="3376080"/>
          </a:xfrm>
        </p:grpSpPr>
        <p:cxnSp>
          <p:nvCxnSpPr>
            <p:cNvPr id="168" name="Straight Connector 1"/>
            <p:cNvCxnSpPr/>
            <p:nvPr/>
          </p:nvCxnSpPr>
          <p:spPr>
            <a:xfrm>
              <a:off x="1261440" y="1842120"/>
              <a:ext cx="360" cy="3376440"/>
            </a:xfrm>
            <a:prstGeom prst="straightConnector1">
              <a:avLst/>
            </a:prstGeom>
            <a:ln w="31750">
              <a:solidFill>
                <a:srgbClr val="000000"/>
              </a:solidFill>
            </a:ln>
          </p:spPr>
        </p:cxnSp>
        <p:cxnSp>
          <p:nvCxnSpPr>
            <p:cNvPr id="169" name="Straight Connector 2"/>
            <p:cNvCxnSpPr/>
            <p:nvPr/>
          </p:nvCxnSpPr>
          <p:spPr>
            <a:xfrm flipH="1">
              <a:off x="1261440" y="5218200"/>
              <a:ext cx="3340800" cy="360"/>
            </a:xfrm>
            <a:prstGeom prst="straightConnector1">
              <a:avLst/>
            </a:prstGeom>
            <a:ln w="31750">
              <a:solidFill>
                <a:srgbClr val="000000"/>
              </a:solidFill>
            </a:ln>
          </p:spPr>
        </p:cxnSp>
      </p:grpSp>
      <p:cxnSp>
        <p:nvCxnSpPr>
          <p:cNvPr id="170" name="Straight Connector 3"/>
          <p:cNvCxnSpPr/>
          <p:nvPr/>
        </p:nvCxnSpPr>
        <p:spPr>
          <a:xfrm>
            <a:off x="2903760" y="1978200"/>
            <a:ext cx="360" cy="1168200"/>
          </a:xfrm>
          <a:prstGeom prst="straightConnector1">
            <a:avLst/>
          </a:prstGeom>
          <a:ln w="25400">
            <a:solidFill>
              <a:srgbClr val="000000"/>
            </a:solidFill>
            <a:round/>
          </a:ln>
        </p:spPr>
      </p:cxnSp>
      <p:grpSp>
        <p:nvGrpSpPr>
          <p:cNvPr id="171" name="Group 2"/>
          <p:cNvGrpSpPr/>
          <p:nvPr/>
        </p:nvGrpSpPr>
        <p:grpSpPr>
          <a:xfrm>
            <a:off x="6840000" y="1842120"/>
            <a:ext cx="3340440" cy="3376080"/>
            <a:chOff x="6840000" y="1842120"/>
            <a:chExt cx="3340440" cy="3376080"/>
          </a:xfrm>
        </p:grpSpPr>
        <p:cxnSp>
          <p:nvCxnSpPr>
            <p:cNvPr id="172" name="Straight Connector 5"/>
            <p:cNvCxnSpPr/>
            <p:nvPr/>
          </p:nvCxnSpPr>
          <p:spPr>
            <a:xfrm>
              <a:off x="6840000" y="1842120"/>
              <a:ext cx="360" cy="3376440"/>
            </a:xfrm>
            <a:prstGeom prst="straightConnector1">
              <a:avLst/>
            </a:prstGeom>
            <a:ln w="31750">
              <a:solidFill>
                <a:srgbClr val="000000"/>
              </a:solidFill>
            </a:ln>
          </p:spPr>
        </p:cxnSp>
        <p:cxnSp>
          <p:nvCxnSpPr>
            <p:cNvPr id="173" name="Straight Connector 8"/>
            <p:cNvCxnSpPr/>
            <p:nvPr/>
          </p:nvCxnSpPr>
          <p:spPr>
            <a:xfrm flipH="1">
              <a:off x="6840000" y="5218200"/>
              <a:ext cx="3340800" cy="360"/>
            </a:xfrm>
            <a:prstGeom prst="straightConnector1">
              <a:avLst/>
            </a:prstGeom>
            <a:ln w="31750">
              <a:solidFill>
                <a:srgbClr val="000000"/>
              </a:solidFill>
            </a:ln>
          </p:spPr>
        </p:cxnSp>
      </p:grpSp>
      <p:sp>
        <p:nvSpPr>
          <p:cNvPr id="174" name="Rectangle 5"/>
          <p:cNvSpPr/>
          <p:nvPr/>
        </p:nvSpPr>
        <p:spPr>
          <a:xfrm>
            <a:off x="8227440" y="2701080"/>
            <a:ext cx="994320" cy="1594800"/>
          </a:xfrm>
          <a:prstGeom prst="rect">
            <a:avLst/>
          </a:prstGeom>
          <a:noFill/>
          <a:ln w="31750">
            <a:solidFill>
              <a:srgbClr val="b64926"/>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175" name="Straight Connector 26"/>
          <p:cNvCxnSpPr/>
          <p:nvPr/>
        </p:nvCxnSpPr>
        <p:spPr>
          <a:xfrm flipH="1">
            <a:off x="8227080" y="3659400"/>
            <a:ext cx="995400" cy="360"/>
          </a:xfrm>
          <a:prstGeom prst="straightConnector1">
            <a:avLst/>
          </a:prstGeom>
          <a:ln w="25400">
            <a:solidFill>
              <a:srgbClr val="000000"/>
            </a:solidFill>
            <a:round/>
          </a:ln>
        </p:spPr>
      </p:cxnSp>
      <p:cxnSp>
        <p:nvCxnSpPr>
          <p:cNvPr id="176" name="Straight Connector 32"/>
          <p:cNvCxnSpPr/>
          <p:nvPr/>
        </p:nvCxnSpPr>
        <p:spPr>
          <a:xfrm flipH="1" flipV="1">
            <a:off x="8723880" y="4295880"/>
            <a:ext cx="1080" cy="678240"/>
          </a:xfrm>
          <a:prstGeom prst="straightConnector1">
            <a:avLst/>
          </a:prstGeom>
          <a:ln w="25400">
            <a:solidFill>
              <a:srgbClr val="000000"/>
            </a:solidFill>
            <a:round/>
          </a:ln>
        </p:spPr>
      </p:cxnSp>
      <p:cxnSp>
        <p:nvCxnSpPr>
          <p:cNvPr id="177" name="Straight Connector 34"/>
          <p:cNvCxnSpPr/>
          <p:nvPr/>
        </p:nvCxnSpPr>
        <p:spPr>
          <a:xfrm flipV="1">
            <a:off x="8723880" y="1738440"/>
            <a:ext cx="360" cy="947160"/>
          </a:xfrm>
          <a:prstGeom prst="straightConnector1">
            <a:avLst/>
          </a:prstGeom>
          <a:ln w="25400">
            <a:solidFill>
              <a:srgbClr val="000000"/>
            </a:solidFill>
            <a:round/>
          </a:ln>
        </p:spPr>
      </p:cxnSp>
      <p:sp>
        <p:nvSpPr>
          <p:cNvPr id="178" name="Oval 1"/>
          <p:cNvSpPr/>
          <p:nvPr/>
        </p:nvSpPr>
        <p:spPr>
          <a:xfrm>
            <a:off x="8640000" y="116820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179" name="Oval 2"/>
          <p:cNvSpPr/>
          <p:nvPr/>
        </p:nvSpPr>
        <p:spPr>
          <a:xfrm>
            <a:off x="8640000" y="143964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180" name="Oval 3"/>
          <p:cNvSpPr/>
          <p:nvPr/>
        </p:nvSpPr>
        <p:spPr>
          <a:xfrm>
            <a:off x="8640000" y="533412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181" name="Straight Arrow Connector 1"/>
          <p:cNvCxnSpPr/>
          <p:nvPr/>
        </p:nvCxnSpPr>
        <p:spPr>
          <a:xfrm flipH="1">
            <a:off x="9374760" y="3659400"/>
            <a:ext cx="734040" cy="360"/>
          </a:xfrm>
          <a:prstGeom prst="straightConnector1">
            <a:avLst/>
          </a:prstGeom>
          <a:ln w="31750">
            <a:solidFill>
              <a:srgbClr val="000000"/>
            </a:solidFill>
            <a:tailEnd len="lg" type="triangle" w="lg"/>
          </a:ln>
        </p:spPr>
      </p:cxnSp>
      <p:sp>
        <p:nvSpPr>
          <p:cNvPr id="182" name="Content Placeholder 5"/>
          <p:cNvSpPr/>
          <p:nvPr/>
        </p:nvSpPr>
        <p:spPr>
          <a:xfrm>
            <a:off x="9173160" y="2601000"/>
            <a:ext cx="509040" cy="142956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8000" spc="-1" strike="noStrike">
                <a:solidFill>
                  <a:schemeClr val="dk1"/>
                </a:solidFill>
                <a:latin typeface="Calibri"/>
              </a:rPr>
              <a:t>}</a:t>
            </a:r>
            <a:endParaRPr b="0" lang="en-US" sz="8000" spc="-1" strike="noStrike">
              <a:solidFill>
                <a:srgbClr val="000000"/>
              </a:solidFill>
              <a:latin typeface="Arial"/>
            </a:endParaRPr>
          </a:p>
        </p:txBody>
      </p:sp>
      <p:sp>
        <p:nvSpPr>
          <p:cNvPr id="183" name="Content Placeholder 6"/>
          <p:cNvSpPr/>
          <p:nvPr/>
        </p:nvSpPr>
        <p:spPr>
          <a:xfrm>
            <a:off x="9120600" y="1640520"/>
            <a:ext cx="509040" cy="142956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8000" spc="-1" strike="noStrike">
                <a:solidFill>
                  <a:schemeClr val="dk1"/>
                </a:solidFill>
                <a:latin typeface="Calibri"/>
              </a:rPr>
              <a:t>}</a:t>
            </a:r>
            <a:endParaRPr b="0" lang="en-US" sz="8000" spc="-1" strike="noStrike">
              <a:solidFill>
                <a:srgbClr val="000000"/>
              </a:solidFill>
              <a:latin typeface="Arial"/>
            </a:endParaRPr>
          </a:p>
        </p:txBody>
      </p:sp>
      <p:sp>
        <p:nvSpPr>
          <p:cNvPr id="184" name="Content Placeholder 8"/>
          <p:cNvSpPr/>
          <p:nvPr/>
        </p:nvSpPr>
        <p:spPr>
          <a:xfrm>
            <a:off x="9191880" y="3590640"/>
            <a:ext cx="509040" cy="142956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6000" spc="-1" strike="noStrike">
                <a:solidFill>
                  <a:schemeClr val="dk1"/>
                </a:solidFill>
                <a:latin typeface="Calibri"/>
              </a:rPr>
              <a:t>}</a:t>
            </a:r>
            <a:endParaRPr b="0" lang="en-US" sz="6000" spc="-1" strike="noStrike">
              <a:solidFill>
                <a:srgbClr val="000000"/>
              </a:solidFill>
              <a:latin typeface="Arial"/>
            </a:endParaRPr>
          </a:p>
        </p:txBody>
      </p:sp>
      <p:sp>
        <p:nvSpPr>
          <p:cNvPr id="185" name="Content Placeholder 9"/>
          <p:cNvSpPr/>
          <p:nvPr/>
        </p:nvSpPr>
        <p:spPr>
          <a:xfrm>
            <a:off x="9171000" y="4271040"/>
            <a:ext cx="509040" cy="142956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5400" spc="-1" strike="noStrike">
                <a:solidFill>
                  <a:schemeClr val="dk1"/>
                </a:solidFill>
                <a:latin typeface="Calibri"/>
              </a:rPr>
              <a:t>}</a:t>
            </a:r>
            <a:endParaRPr b="0" lang="en-US" sz="5400" spc="-1" strike="noStrike">
              <a:solidFill>
                <a:srgbClr val="000000"/>
              </a:solidFill>
              <a:latin typeface="Arial"/>
            </a:endParaRPr>
          </a:p>
        </p:txBody>
      </p:sp>
      <p:sp>
        <p:nvSpPr>
          <p:cNvPr id="186" name="Content Placeholder 23"/>
          <p:cNvSpPr/>
          <p:nvPr/>
        </p:nvSpPr>
        <p:spPr>
          <a:xfrm>
            <a:off x="9473400" y="4505400"/>
            <a:ext cx="754920" cy="38448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25%</a:t>
            </a:r>
            <a:endParaRPr b="0" lang="en-US" sz="2400" spc="-1" strike="noStrike">
              <a:solidFill>
                <a:srgbClr val="000000"/>
              </a:solidFill>
              <a:latin typeface="Arial"/>
            </a:endParaRPr>
          </a:p>
        </p:txBody>
      </p:sp>
      <p:sp>
        <p:nvSpPr>
          <p:cNvPr id="187" name="Content Placeholder 24"/>
          <p:cNvSpPr/>
          <p:nvPr/>
        </p:nvSpPr>
        <p:spPr>
          <a:xfrm>
            <a:off x="9508680" y="3884040"/>
            <a:ext cx="754920" cy="38448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25%</a:t>
            </a:r>
            <a:endParaRPr b="0" lang="en-US" sz="2400" spc="-1" strike="noStrike">
              <a:solidFill>
                <a:srgbClr val="000000"/>
              </a:solidFill>
              <a:latin typeface="Arial"/>
            </a:endParaRPr>
          </a:p>
        </p:txBody>
      </p:sp>
      <p:sp>
        <p:nvSpPr>
          <p:cNvPr id="188" name="Content Placeholder 25"/>
          <p:cNvSpPr/>
          <p:nvPr/>
        </p:nvSpPr>
        <p:spPr>
          <a:xfrm>
            <a:off x="9630360" y="2961720"/>
            <a:ext cx="754920" cy="38448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25%</a:t>
            </a:r>
            <a:endParaRPr b="0" lang="en-US" sz="2400" spc="-1" strike="noStrike">
              <a:solidFill>
                <a:srgbClr val="000000"/>
              </a:solidFill>
              <a:latin typeface="Arial"/>
            </a:endParaRPr>
          </a:p>
        </p:txBody>
      </p:sp>
      <p:sp>
        <p:nvSpPr>
          <p:cNvPr id="189" name="Content Placeholder 26"/>
          <p:cNvSpPr/>
          <p:nvPr/>
        </p:nvSpPr>
        <p:spPr>
          <a:xfrm>
            <a:off x="9580320" y="2031480"/>
            <a:ext cx="754920" cy="38448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25%</a:t>
            </a:r>
            <a:endParaRPr b="0" lang="en-US" sz="2400" spc="-1" strike="noStrike">
              <a:solidFill>
                <a:srgbClr val="000000"/>
              </a:solidFill>
              <a:latin typeface="Arial"/>
            </a:endParaRPr>
          </a:p>
        </p:txBody>
      </p:sp>
      <p:cxnSp>
        <p:nvCxnSpPr>
          <p:cNvPr id="190" name="Straight Arrow Connector 2"/>
          <p:cNvCxnSpPr/>
          <p:nvPr/>
        </p:nvCxnSpPr>
        <p:spPr>
          <a:xfrm flipH="1">
            <a:off x="3458160" y="2562120"/>
            <a:ext cx="733680" cy="360"/>
          </a:xfrm>
          <a:prstGeom prst="straightConnector1">
            <a:avLst/>
          </a:prstGeom>
          <a:ln w="31750">
            <a:solidFill>
              <a:srgbClr val="000000"/>
            </a:solidFill>
            <a:tailEnd len="lg" type="triangle" w="lg"/>
          </a:ln>
        </p:spPr>
      </p:cxnSp>
      <p:sp>
        <p:nvSpPr>
          <p:cNvPr id="191" name="Content Placeholder 27"/>
          <p:cNvSpPr/>
          <p:nvPr/>
        </p:nvSpPr>
        <p:spPr>
          <a:xfrm>
            <a:off x="4331160" y="2423880"/>
            <a:ext cx="1712160" cy="38448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Average</a:t>
            </a:r>
            <a:endParaRPr b="0" lang="en-US" sz="2400" spc="-1" strike="noStrike">
              <a:solidFill>
                <a:srgbClr val="000000"/>
              </a:solidFill>
              <a:latin typeface="Arial"/>
            </a:endParaRPr>
          </a:p>
        </p:txBody>
      </p:sp>
      <p:cxnSp>
        <p:nvCxnSpPr>
          <p:cNvPr id="192" name="Straight Arrow Connector 3"/>
          <p:cNvCxnSpPr/>
          <p:nvPr/>
        </p:nvCxnSpPr>
        <p:spPr>
          <a:xfrm flipH="1">
            <a:off x="3019320" y="1978200"/>
            <a:ext cx="1172520" cy="360"/>
          </a:xfrm>
          <a:prstGeom prst="straightConnector1">
            <a:avLst/>
          </a:prstGeom>
          <a:ln w="31750">
            <a:solidFill>
              <a:srgbClr val="000000"/>
            </a:solidFill>
            <a:tailEnd len="lg" type="triangle" w="lg"/>
          </a:ln>
        </p:spPr>
      </p:cxnSp>
      <p:sp>
        <p:nvSpPr>
          <p:cNvPr id="193" name="Content Placeholder 28"/>
          <p:cNvSpPr/>
          <p:nvPr/>
        </p:nvSpPr>
        <p:spPr>
          <a:xfrm>
            <a:off x="4280760" y="1605240"/>
            <a:ext cx="2205360" cy="799200"/>
          </a:xfrm>
          <a:prstGeom prst="rect">
            <a:avLst/>
          </a:prstGeom>
          <a:noFill/>
          <a:ln w="0">
            <a:noFill/>
          </a:ln>
        </p:spPr>
        <p:style>
          <a:lnRef idx="0"/>
          <a:fillRef idx="0"/>
          <a:effectRef idx="0"/>
          <a:fontRef idx="minor"/>
        </p:style>
        <p:txBody>
          <a:bodyPr anchor="t">
            <a:normAutofit fontScale="93713" lnSpcReduction="20000"/>
          </a:bodyPr>
          <a:p>
            <a:pPr defTabSz="914400">
              <a:lnSpc>
                <a:spcPct val="85000"/>
              </a:lnSpc>
              <a:spcBef>
                <a:spcPts val="1301"/>
              </a:spcBef>
              <a:tabLst>
                <a:tab algn="l" pos="0"/>
              </a:tabLst>
            </a:pPr>
            <a:r>
              <a:rPr b="0" lang="en-US" sz="2400" spc="-1" strike="noStrike">
                <a:solidFill>
                  <a:schemeClr val="dk1"/>
                </a:solidFill>
                <a:latin typeface="Calibri"/>
              </a:rPr>
              <a:t>Some measure of </a:t>
            </a:r>
            <a:br>
              <a:rPr sz="2400"/>
            </a:br>
            <a:r>
              <a:rPr b="0" lang="en-US" sz="2400" spc="-1" strike="noStrike">
                <a:solidFill>
                  <a:schemeClr val="dk1"/>
                </a:solidFill>
                <a:latin typeface="Calibri"/>
              </a:rPr>
              <a:t>data variance</a:t>
            </a:r>
            <a:endParaRPr b="0" lang="en-US" sz="2400" spc="-1" strike="noStrike">
              <a:solidFill>
                <a:srgbClr val="000000"/>
              </a:solidFill>
              <a:latin typeface="Arial"/>
            </a:endParaRPr>
          </a:p>
        </p:txBody>
      </p:sp>
      <p:sp>
        <p:nvSpPr>
          <p:cNvPr id="194" name="Content Placeholder 29"/>
          <p:cNvSpPr/>
          <p:nvPr/>
        </p:nvSpPr>
        <p:spPr>
          <a:xfrm>
            <a:off x="7518240" y="2530800"/>
            <a:ext cx="860760" cy="220464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14300" spc="-1" strike="noStrike">
                <a:solidFill>
                  <a:schemeClr val="dk1"/>
                </a:solidFill>
                <a:latin typeface="Calibri"/>
              </a:rPr>
              <a:t>{</a:t>
            </a:r>
            <a:endParaRPr b="0" lang="en-US" sz="14300" spc="-1" strike="noStrike">
              <a:solidFill>
                <a:srgbClr val="000000"/>
              </a:solidFill>
              <a:latin typeface="Arial"/>
            </a:endParaRPr>
          </a:p>
        </p:txBody>
      </p:sp>
      <p:sp>
        <p:nvSpPr>
          <p:cNvPr id="195" name="Content Placeholder 30"/>
          <p:cNvSpPr/>
          <p:nvPr/>
        </p:nvSpPr>
        <p:spPr>
          <a:xfrm>
            <a:off x="6960600" y="3287880"/>
            <a:ext cx="754920" cy="384480"/>
          </a:xfrm>
          <a:prstGeom prst="rect">
            <a:avLst/>
          </a:prstGeom>
          <a:noFill/>
          <a:ln w="0">
            <a:noFill/>
          </a:ln>
        </p:spPr>
        <p:style>
          <a:lnRef idx="0"/>
          <a:fillRef idx="0"/>
          <a:effectRef idx="0"/>
          <a:fontRef idx="minor"/>
        </p:style>
        <p:txBody>
          <a:bodyPr anchor="t">
            <a:normAutofit/>
          </a:bodyPr>
          <a:p>
            <a:pPr defTabSz="914400">
              <a:lnSpc>
                <a:spcPct val="85000"/>
              </a:lnSpc>
              <a:spcBef>
                <a:spcPts val="1301"/>
              </a:spcBef>
              <a:tabLst>
                <a:tab algn="l" pos="0"/>
              </a:tabLst>
            </a:pPr>
            <a:r>
              <a:rPr b="0" lang="en-US" sz="2400" spc="-1" strike="noStrike">
                <a:solidFill>
                  <a:schemeClr val="dk1"/>
                </a:solidFill>
                <a:latin typeface="Calibri"/>
              </a:rPr>
              <a:t>50%</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type="title"/>
          </p:nvPr>
        </p:nvSpPr>
        <p:spPr>
          <a:xfrm>
            <a:off x="681120" y="185760"/>
            <a:ext cx="10772280" cy="940320"/>
          </a:xfrm>
          <a:prstGeom prst="rect">
            <a:avLst/>
          </a:prstGeom>
          <a:noFill/>
          <a:ln w="0">
            <a:noFill/>
          </a:ln>
        </p:spPr>
        <p:txBody>
          <a:bodyPr lIns="91440" rIns="91440" tIns="45720" bIns="45720" anchor="ctr">
            <a:normAutofit/>
          </a:bodyPr>
          <a:p>
            <a:pPr indent="0" defTabSz="914400">
              <a:lnSpc>
                <a:spcPct val="90000"/>
              </a:lnSpc>
              <a:buNone/>
            </a:pPr>
            <a:r>
              <a:rPr b="0" lang="en-US" sz="4000" spc="-1" strike="noStrike">
                <a:solidFill>
                  <a:schemeClr val="dk1"/>
                </a:solidFill>
                <a:latin typeface="Calibri Light"/>
              </a:rPr>
              <a:t>Bar v box: making visual comparisons</a:t>
            </a:r>
            <a:endParaRPr b="0" lang="en-US" sz="4000" spc="-1" strike="noStrike">
              <a:solidFill>
                <a:schemeClr val="dk1"/>
              </a:solidFill>
              <a:latin typeface="Calibri"/>
            </a:endParaRPr>
          </a:p>
        </p:txBody>
      </p:sp>
      <p:sp>
        <p:nvSpPr>
          <p:cNvPr id="197" name="Rectangle 8"/>
          <p:cNvSpPr/>
          <p:nvPr/>
        </p:nvSpPr>
        <p:spPr>
          <a:xfrm>
            <a:off x="970200" y="2528640"/>
            <a:ext cx="994320" cy="26557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grpSp>
        <p:nvGrpSpPr>
          <p:cNvPr id="198" name="Group 5"/>
          <p:cNvGrpSpPr/>
          <p:nvPr/>
        </p:nvGrpSpPr>
        <p:grpSpPr>
          <a:xfrm>
            <a:off x="523440" y="1808280"/>
            <a:ext cx="3340440" cy="3376080"/>
            <a:chOff x="523440" y="1808280"/>
            <a:chExt cx="3340440" cy="3376080"/>
          </a:xfrm>
        </p:grpSpPr>
        <p:cxnSp>
          <p:nvCxnSpPr>
            <p:cNvPr id="199" name="Straight Connector 35"/>
            <p:cNvCxnSpPr/>
            <p:nvPr/>
          </p:nvCxnSpPr>
          <p:spPr>
            <a:xfrm>
              <a:off x="523440" y="1808280"/>
              <a:ext cx="360" cy="3376440"/>
            </a:xfrm>
            <a:prstGeom prst="straightConnector1">
              <a:avLst/>
            </a:prstGeom>
            <a:ln w="31750">
              <a:solidFill>
                <a:srgbClr val="000000"/>
              </a:solidFill>
            </a:ln>
          </p:spPr>
        </p:cxnSp>
        <p:cxnSp>
          <p:nvCxnSpPr>
            <p:cNvPr id="200" name="Straight Connector 36"/>
            <p:cNvCxnSpPr/>
            <p:nvPr/>
          </p:nvCxnSpPr>
          <p:spPr>
            <a:xfrm flipH="1">
              <a:off x="523440" y="5184360"/>
              <a:ext cx="3340800" cy="360"/>
            </a:xfrm>
            <a:prstGeom prst="straightConnector1">
              <a:avLst/>
            </a:prstGeom>
            <a:ln w="31750">
              <a:solidFill>
                <a:srgbClr val="000000"/>
              </a:solidFill>
            </a:ln>
          </p:spPr>
        </p:cxnSp>
      </p:grpSp>
      <p:cxnSp>
        <p:nvCxnSpPr>
          <p:cNvPr id="201" name="Straight Connector 37"/>
          <p:cNvCxnSpPr/>
          <p:nvPr/>
        </p:nvCxnSpPr>
        <p:spPr>
          <a:xfrm>
            <a:off x="1482480" y="1944360"/>
            <a:ext cx="360" cy="1168200"/>
          </a:xfrm>
          <a:prstGeom prst="straightConnector1">
            <a:avLst/>
          </a:prstGeom>
          <a:ln w="25400">
            <a:solidFill>
              <a:srgbClr val="000000"/>
            </a:solidFill>
            <a:round/>
          </a:ln>
        </p:spPr>
      </p:cxnSp>
      <p:grpSp>
        <p:nvGrpSpPr>
          <p:cNvPr id="202" name="Group 6"/>
          <p:cNvGrpSpPr/>
          <p:nvPr/>
        </p:nvGrpSpPr>
        <p:grpSpPr>
          <a:xfrm>
            <a:off x="4440240" y="1885680"/>
            <a:ext cx="3340440" cy="3376080"/>
            <a:chOff x="4440240" y="1885680"/>
            <a:chExt cx="3340440" cy="3376080"/>
          </a:xfrm>
        </p:grpSpPr>
        <p:cxnSp>
          <p:nvCxnSpPr>
            <p:cNvPr id="203" name="Straight Connector 38"/>
            <p:cNvCxnSpPr/>
            <p:nvPr/>
          </p:nvCxnSpPr>
          <p:spPr>
            <a:xfrm>
              <a:off x="4440240" y="1885680"/>
              <a:ext cx="360" cy="3376440"/>
            </a:xfrm>
            <a:prstGeom prst="straightConnector1">
              <a:avLst/>
            </a:prstGeom>
            <a:ln w="31750">
              <a:solidFill>
                <a:srgbClr val="000000"/>
              </a:solidFill>
            </a:ln>
          </p:spPr>
        </p:cxnSp>
        <p:cxnSp>
          <p:nvCxnSpPr>
            <p:cNvPr id="204" name="Straight Connector 39"/>
            <p:cNvCxnSpPr/>
            <p:nvPr/>
          </p:nvCxnSpPr>
          <p:spPr>
            <a:xfrm flipH="1">
              <a:off x="4440240" y="5261760"/>
              <a:ext cx="3340800" cy="360"/>
            </a:xfrm>
            <a:prstGeom prst="straightConnector1">
              <a:avLst/>
            </a:prstGeom>
            <a:ln w="31750">
              <a:solidFill>
                <a:srgbClr val="000000"/>
              </a:solidFill>
            </a:ln>
          </p:spPr>
        </p:cxnSp>
      </p:grpSp>
      <p:sp>
        <p:nvSpPr>
          <p:cNvPr id="205" name="Rectangle 9"/>
          <p:cNvSpPr/>
          <p:nvPr/>
        </p:nvSpPr>
        <p:spPr>
          <a:xfrm>
            <a:off x="4998960" y="3494160"/>
            <a:ext cx="994320" cy="946440"/>
          </a:xfrm>
          <a:prstGeom prst="rect">
            <a:avLst/>
          </a:prstGeom>
          <a:noFill/>
          <a:ln w="31750">
            <a:solidFill>
              <a:srgbClr val="a5a5a5"/>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06" name="Straight Connector 40"/>
          <p:cNvCxnSpPr/>
          <p:nvPr/>
        </p:nvCxnSpPr>
        <p:spPr>
          <a:xfrm flipH="1">
            <a:off x="4998960" y="3804480"/>
            <a:ext cx="995040" cy="360"/>
          </a:xfrm>
          <a:prstGeom prst="straightConnector1">
            <a:avLst/>
          </a:prstGeom>
          <a:ln w="25400">
            <a:solidFill>
              <a:srgbClr val="000000"/>
            </a:solidFill>
            <a:round/>
          </a:ln>
        </p:spPr>
      </p:cxnSp>
      <p:cxnSp>
        <p:nvCxnSpPr>
          <p:cNvPr id="207" name="Straight Connector 41"/>
          <p:cNvCxnSpPr/>
          <p:nvPr/>
        </p:nvCxnSpPr>
        <p:spPr>
          <a:xfrm flipH="1" flipV="1">
            <a:off x="5495760" y="4440960"/>
            <a:ext cx="1080" cy="678240"/>
          </a:xfrm>
          <a:prstGeom prst="straightConnector1">
            <a:avLst/>
          </a:prstGeom>
          <a:ln w="25400">
            <a:solidFill>
              <a:srgbClr val="000000"/>
            </a:solidFill>
            <a:round/>
          </a:ln>
        </p:spPr>
      </p:cxnSp>
      <p:cxnSp>
        <p:nvCxnSpPr>
          <p:cNvPr id="208" name="Straight Connector 42"/>
          <p:cNvCxnSpPr/>
          <p:nvPr/>
        </p:nvCxnSpPr>
        <p:spPr>
          <a:xfrm flipV="1">
            <a:off x="5500440" y="2550600"/>
            <a:ext cx="360" cy="947520"/>
          </a:xfrm>
          <a:prstGeom prst="straightConnector1">
            <a:avLst/>
          </a:prstGeom>
          <a:ln w="25400">
            <a:solidFill>
              <a:srgbClr val="000000"/>
            </a:solidFill>
            <a:round/>
          </a:ln>
        </p:spPr>
      </p:cxnSp>
      <p:sp>
        <p:nvSpPr>
          <p:cNvPr id="209" name="Oval 9"/>
          <p:cNvSpPr/>
          <p:nvPr/>
        </p:nvSpPr>
        <p:spPr>
          <a:xfrm>
            <a:off x="5438160" y="195372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10" name="Oval 10"/>
          <p:cNvSpPr/>
          <p:nvPr/>
        </p:nvSpPr>
        <p:spPr>
          <a:xfrm>
            <a:off x="5438160" y="220824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11" name="Oval 11"/>
          <p:cNvSpPr/>
          <p:nvPr/>
        </p:nvSpPr>
        <p:spPr>
          <a:xfrm>
            <a:off x="5411520" y="516060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12" name="Rectangle 10"/>
          <p:cNvSpPr/>
          <p:nvPr/>
        </p:nvSpPr>
        <p:spPr>
          <a:xfrm>
            <a:off x="6490080" y="1505160"/>
            <a:ext cx="994320" cy="1858680"/>
          </a:xfrm>
          <a:prstGeom prst="rect">
            <a:avLst/>
          </a:prstGeom>
          <a:noFill/>
          <a:ln w="31750">
            <a:solidFill>
              <a:srgbClr val="a5a5a5"/>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13" name="Straight Connector 43"/>
          <p:cNvCxnSpPr/>
          <p:nvPr/>
        </p:nvCxnSpPr>
        <p:spPr>
          <a:xfrm flipH="1">
            <a:off x="6490080" y="1910160"/>
            <a:ext cx="995040" cy="360"/>
          </a:xfrm>
          <a:prstGeom prst="straightConnector1">
            <a:avLst/>
          </a:prstGeom>
          <a:ln w="25400">
            <a:solidFill>
              <a:srgbClr val="000000"/>
            </a:solidFill>
            <a:round/>
          </a:ln>
        </p:spPr>
      </p:cxnSp>
      <p:cxnSp>
        <p:nvCxnSpPr>
          <p:cNvPr id="214" name="Straight Connector 44"/>
          <p:cNvCxnSpPr>
            <a:endCxn id="212" idx="2"/>
          </p:cNvCxnSpPr>
          <p:nvPr/>
        </p:nvCxnSpPr>
        <p:spPr>
          <a:xfrm flipV="1">
            <a:off x="6982920" y="3363840"/>
            <a:ext cx="4680" cy="1205640"/>
          </a:xfrm>
          <a:prstGeom prst="straightConnector1">
            <a:avLst/>
          </a:prstGeom>
          <a:ln w="25400">
            <a:solidFill>
              <a:srgbClr val="000000"/>
            </a:solidFill>
            <a:round/>
          </a:ln>
        </p:spPr>
      </p:cxnSp>
      <p:cxnSp>
        <p:nvCxnSpPr>
          <p:cNvPr id="215" name="Straight Connector 45"/>
          <p:cNvCxnSpPr/>
          <p:nvPr/>
        </p:nvCxnSpPr>
        <p:spPr>
          <a:xfrm flipV="1">
            <a:off x="6987240" y="1169640"/>
            <a:ext cx="360" cy="312480"/>
          </a:xfrm>
          <a:prstGeom prst="straightConnector1">
            <a:avLst/>
          </a:prstGeom>
          <a:ln w="25400">
            <a:solidFill>
              <a:srgbClr val="000000"/>
            </a:solidFill>
            <a:round/>
          </a:ln>
        </p:spPr>
      </p:cxnSp>
      <p:sp>
        <p:nvSpPr>
          <p:cNvPr id="216" name="Oval 12"/>
          <p:cNvSpPr/>
          <p:nvPr/>
        </p:nvSpPr>
        <p:spPr>
          <a:xfrm>
            <a:off x="6903360" y="481392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17" name="Rectangle 11"/>
          <p:cNvSpPr/>
          <p:nvPr/>
        </p:nvSpPr>
        <p:spPr>
          <a:xfrm>
            <a:off x="2432160" y="3694680"/>
            <a:ext cx="994320" cy="14727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18" name="Straight Connector 46"/>
          <p:cNvCxnSpPr/>
          <p:nvPr/>
        </p:nvCxnSpPr>
        <p:spPr>
          <a:xfrm>
            <a:off x="2927520" y="3480120"/>
            <a:ext cx="360" cy="493920"/>
          </a:xfrm>
          <a:prstGeom prst="straightConnector1">
            <a:avLst/>
          </a:prstGeom>
          <a:ln w="25400">
            <a:solidFill>
              <a:srgbClr val="000000"/>
            </a:solidFill>
            <a:round/>
          </a:ln>
        </p:spPr>
      </p:cxnSp>
      <p:cxnSp>
        <p:nvCxnSpPr>
          <p:cNvPr id="219" name="Straight Connector 47"/>
          <p:cNvCxnSpPr/>
          <p:nvPr/>
        </p:nvCxnSpPr>
        <p:spPr>
          <a:xfrm>
            <a:off x="1208880" y="3480120"/>
            <a:ext cx="1998720" cy="360"/>
          </a:xfrm>
          <a:prstGeom prst="straightConnector1">
            <a:avLst/>
          </a:prstGeom>
          <a:ln w="38100">
            <a:solidFill>
              <a:srgbClr val="ff0000"/>
            </a:solidFill>
            <a:prstDash val="sysDash"/>
          </a:ln>
        </p:spPr>
      </p:cxnSp>
      <p:cxnSp>
        <p:nvCxnSpPr>
          <p:cNvPr id="220" name="Straight Connector 48"/>
          <p:cNvCxnSpPr/>
          <p:nvPr/>
        </p:nvCxnSpPr>
        <p:spPr>
          <a:xfrm flipV="1">
            <a:off x="5006160" y="3804480"/>
            <a:ext cx="2774880" cy="5400"/>
          </a:xfrm>
          <a:prstGeom prst="straightConnector1">
            <a:avLst/>
          </a:prstGeom>
          <a:ln w="38100">
            <a:solidFill>
              <a:srgbClr val="ff0000"/>
            </a:solidFill>
            <a:prstDash val="sysDash"/>
          </a:ln>
        </p:spPr>
      </p:cxnSp>
      <p:sp>
        <p:nvSpPr>
          <p:cNvPr id="221" name="TextBox 6"/>
          <p:cNvSpPr/>
          <p:nvPr/>
        </p:nvSpPr>
        <p:spPr>
          <a:xfrm>
            <a:off x="426240" y="5307120"/>
            <a:ext cx="3564000" cy="9126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chemeClr val="dk1"/>
                </a:solidFill>
                <a:latin typeface="Calibri"/>
              </a:rPr>
              <a:t>The maximum of one error bar is less than the minimum of another </a:t>
            </a:r>
            <a:br>
              <a:rPr sz="1800"/>
            </a:br>
            <a:r>
              <a:rPr b="0" lang="en-US" sz="1800" spc="-1" strike="noStrike">
                <a:solidFill>
                  <a:schemeClr val="dk1"/>
                </a:solidFill>
                <a:latin typeface="Calibri"/>
              </a:rPr>
              <a:t>(no overlap of error bars)</a:t>
            </a:r>
            <a:endParaRPr b="0" lang="en-US" sz="1800" spc="-1" strike="noStrike">
              <a:solidFill>
                <a:srgbClr val="000000"/>
              </a:solidFill>
              <a:latin typeface="Arial"/>
            </a:endParaRPr>
          </a:p>
        </p:txBody>
      </p:sp>
      <p:sp>
        <p:nvSpPr>
          <p:cNvPr id="222" name="TextBox 7"/>
          <p:cNvSpPr/>
          <p:nvPr/>
        </p:nvSpPr>
        <p:spPr>
          <a:xfrm>
            <a:off x="4708080" y="5505120"/>
            <a:ext cx="356400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chemeClr val="dk1"/>
                </a:solidFill>
                <a:latin typeface="Calibri"/>
              </a:rPr>
              <a:t>The median of one group lies outside the box of another </a:t>
            </a:r>
            <a:endParaRPr b="0" lang="en-US" sz="1800" spc="-1" strike="noStrike">
              <a:solidFill>
                <a:srgbClr val="000000"/>
              </a:solidFill>
              <a:latin typeface="Arial"/>
            </a:endParaRPr>
          </a:p>
        </p:txBody>
      </p:sp>
      <p:grpSp>
        <p:nvGrpSpPr>
          <p:cNvPr id="223" name="Group 7"/>
          <p:cNvGrpSpPr/>
          <p:nvPr/>
        </p:nvGrpSpPr>
        <p:grpSpPr>
          <a:xfrm>
            <a:off x="8284320" y="1974960"/>
            <a:ext cx="3340440" cy="3376080"/>
            <a:chOff x="8284320" y="1974960"/>
            <a:chExt cx="3340440" cy="3376080"/>
          </a:xfrm>
        </p:grpSpPr>
        <p:cxnSp>
          <p:nvCxnSpPr>
            <p:cNvPr id="224" name="Straight Connector 49"/>
            <p:cNvCxnSpPr/>
            <p:nvPr/>
          </p:nvCxnSpPr>
          <p:spPr>
            <a:xfrm>
              <a:off x="8284320" y="1974960"/>
              <a:ext cx="360" cy="3376440"/>
            </a:xfrm>
            <a:prstGeom prst="straightConnector1">
              <a:avLst/>
            </a:prstGeom>
            <a:ln w="31750">
              <a:solidFill>
                <a:srgbClr val="000000"/>
              </a:solidFill>
            </a:ln>
          </p:spPr>
        </p:cxnSp>
        <p:cxnSp>
          <p:nvCxnSpPr>
            <p:cNvPr id="225" name="Straight Connector 50"/>
            <p:cNvCxnSpPr/>
            <p:nvPr/>
          </p:nvCxnSpPr>
          <p:spPr>
            <a:xfrm flipH="1">
              <a:off x="8284320" y="5351040"/>
              <a:ext cx="3340800" cy="360"/>
            </a:xfrm>
            <a:prstGeom prst="straightConnector1">
              <a:avLst/>
            </a:prstGeom>
            <a:ln w="31750">
              <a:solidFill>
                <a:srgbClr val="000000"/>
              </a:solidFill>
            </a:ln>
          </p:spPr>
        </p:cxnSp>
      </p:grpSp>
      <p:sp>
        <p:nvSpPr>
          <p:cNvPr id="226" name="Rectangle 12"/>
          <p:cNvSpPr/>
          <p:nvPr/>
        </p:nvSpPr>
        <p:spPr>
          <a:xfrm>
            <a:off x="8843040" y="3583800"/>
            <a:ext cx="994320" cy="525240"/>
          </a:xfrm>
          <a:prstGeom prst="rect">
            <a:avLst/>
          </a:prstGeom>
          <a:noFill/>
          <a:ln w="31750">
            <a:solidFill>
              <a:srgbClr val="a5a5a5"/>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27" name="Straight Connector 51"/>
          <p:cNvCxnSpPr/>
          <p:nvPr/>
        </p:nvCxnSpPr>
        <p:spPr>
          <a:xfrm flipH="1">
            <a:off x="8843040" y="3893760"/>
            <a:ext cx="995040" cy="360"/>
          </a:xfrm>
          <a:prstGeom prst="straightConnector1">
            <a:avLst/>
          </a:prstGeom>
          <a:ln w="25400">
            <a:solidFill>
              <a:srgbClr val="000000"/>
            </a:solidFill>
            <a:round/>
          </a:ln>
        </p:spPr>
      </p:cxnSp>
      <p:cxnSp>
        <p:nvCxnSpPr>
          <p:cNvPr id="228" name="Straight Connector 52"/>
          <p:cNvCxnSpPr/>
          <p:nvPr/>
        </p:nvCxnSpPr>
        <p:spPr>
          <a:xfrm flipV="1">
            <a:off x="9340560" y="4109040"/>
            <a:ext cx="360" cy="367200"/>
          </a:xfrm>
          <a:prstGeom prst="straightConnector1">
            <a:avLst/>
          </a:prstGeom>
          <a:ln w="25400">
            <a:solidFill>
              <a:srgbClr val="000000"/>
            </a:solidFill>
            <a:round/>
          </a:ln>
        </p:spPr>
      </p:cxnSp>
      <p:cxnSp>
        <p:nvCxnSpPr>
          <p:cNvPr id="229" name="Straight Connector 53"/>
          <p:cNvCxnSpPr/>
          <p:nvPr/>
        </p:nvCxnSpPr>
        <p:spPr>
          <a:xfrm flipV="1">
            <a:off x="9344520" y="3345840"/>
            <a:ext cx="360" cy="241560"/>
          </a:xfrm>
          <a:prstGeom prst="straightConnector1">
            <a:avLst/>
          </a:prstGeom>
          <a:ln w="25400">
            <a:solidFill>
              <a:srgbClr val="000000"/>
            </a:solidFill>
            <a:round/>
          </a:ln>
        </p:spPr>
      </p:cxnSp>
      <p:sp>
        <p:nvSpPr>
          <p:cNvPr id="230" name="Oval 13"/>
          <p:cNvSpPr/>
          <p:nvPr/>
        </p:nvSpPr>
        <p:spPr>
          <a:xfrm>
            <a:off x="9264960" y="318996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31" name="Oval 14"/>
          <p:cNvSpPr/>
          <p:nvPr/>
        </p:nvSpPr>
        <p:spPr>
          <a:xfrm>
            <a:off x="9265680" y="305388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32" name="Oval 15"/>
          <p:cNvSpPr/>
          <p:nvPr/>
        </p:nvSpPr>
        <p:spPr>
          <a:xfrm>
            <a:off x="9266040" y="456552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33" name="Rectangle 13"/>
          <p:cNvSpPr/>
          <p:nvPr/>
        </p:nvSpPr>
        <p:spPr>
          <a:xfrm>
            <a:off x="10334160" y="1594440"/>
            <a:ext cx="994320" cy="2846520"/>
          </a:xfrm>
          <a:prstGeom prst="rect">
            <a:avLst/>
          </a:prstGeom>
          <a:noFill/>
          <a:ln w="31750">
            <a:solidFill>
              <a:srgbClr val="a5a5a5"/>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34" name="Straight Connector 54"/>
          <p:cNvCxnSpPr/>
          <p:nvPr/>
        </p:nvCxnSpPr>
        <p:spPr>
          <a:xfrm flipH="1">
            <a:off x="10334160" y="1999440"/>
            <a:ext cx="995040" cy="360"/>
          </a:xfrm>
          <a:prstGeom prst="straightConnector1">
            <a:avLst/>
          </a:prstGeom>
          <a:ln w="25400">
            <a:solidFill>
              <a:srgbClr val="000000"/>
            </a:solidFill>
            <a:round/>
          </a:ln>
        </p:spPr>
      </p:cxnSp>
      <p:cxnSp>
        <p:nvCxnSpPr>
          <p:cNvPr id="235" name="Straight Connector 55"/>
          <p:cNvCxnSpPr>
            <a:endCxn id="233" idx="2"/>
          </p:cNvCxnSpPr>
          <p:nvPr/>
        </p:nvCxnSpPr>
        <p:spPr>
          <a:xfrm flipV="1">
            <a:off x="10831320" y="4440960"/>
            <a:ext cx="360" cy="455400"/>
          </a:xfrm>
          <a:prstGeom prst="straightConnector1">
            <a:avLst/>
          </a:prstGeom>
          <a:ln w="25400">
            <a:solidFill>
              <a:srgbClr val="000000"/>
            </a:solidFill>
            <a:round/>
          </a:ln>
        </p:spPr>
      </p:cxnSp>
      <p:cxnSp>
        <p:nvCxnSpPr>
          <p:cNvPr id="236" name="Straight Connector 56"/>
          <p:cNvCxnSpPr>
            <a:stCxn id="233" idx="0"/>
          </p:cNvCxnSpPr>
          <p:nvPr/>
        </p:nvCxnSpPr>
        <p:spPr>
          <a:xfrm flipH="1" flipV="1">
            <a:off x="10817280" y="744840"/>
            <a:ext cx="14400" cy="849960"/>
          </a:xfrm>
          <a:prstGeom prst="straightConnector1">
            <a:avLst/>
          </a:prstGeom>
          <a:ln w="25400">
            <a:solidFill>
              <a:srgbClr val="000000"/>
            </a:solidFill>
            <a:round/>
          </a:ln>
        </p:spPr>
      </p:cxnSp>
      <p:sp>
        <p:nvSpPr>
          <p:cNvPr id="237" name="Oval 16"/>
          <p:cNvSpPr/>
          <p:nvPr/>
        </p:nvSpPr>
        <p:spPr>
          <a:xfrm>
            <a:off x="10747440" y="509328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38" name="Straight Connector 57"/>
          <p:cNvCxnSpPr/>
          <p:nvPr/>
        </p:nvCxnSpPr>
        <p:spPr>
          <a:xfrm flipV="1">
            <a:off x="11453760" y="744840"/>
            <a:ext cx="360" cy="4268160"/>
          </a:xfrm>
          <a:prstGeom prst="straightConnector1">
            <a:avLst/>
          </a:prstGeom>
          <a:ln w="38100">
            <a:solidFill>
              <a:srgbClr val="ff0000"/>
            </a:solidFill>
            <a:prstDash val="sysDash"/>
          </a:ln>
        </p:spPr>
      </p:cxnSp>
      <p:sp>
        <p:nvSpPr>
          <p:cNvPr id="239" name="TextBox 8"/>
          <p:cNvSpPr/>
          <p:nvPr/>
        </p:nvSpPr>
        <p:spPr>
          <a:xfrm>
            <a:off x="8552160" y="5487480"/>
            <a:ext cx="356400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chemeClr val="dk1"/>
                </a:solidFill>
                <a:latin typeface="Calibri"/>
              </a:rPr>
              <a:t>Compare box sizes/range</a:t>
            </a:r>
            <a:endParaRPr b="0" lang="en-US" sz="1800" spc="-1" strike="noStrike">
              <a:solidFill>
                <a:srgbClr val="000000"/>
              </a:solidFill>
              <a:latin typeface="Arial"/>
            </a:endParaRPr>
          </a:p>
        </p:txBody>
      </p:sp>
      <p:cxnSp>
        <p:nvCxnSpPr>
          <p:cNvPr id="240" name="Straight Connector 58"/>
          <p:cNvCxnSpPr/>
          <p:nvPr/>
        </p:nvCxnSpPr>
        <p:spPr>
          <a:xfrm flipV="1">
            <a:off x="10012320" y="3345840"/>
            <a:ext cx="360" cy="1223640"/>
          </a:xfrm>
          <a:prstGeom prst="straightConnector1">
            <a:avLst/>
          </a:prstGeom>
          <a:ln w="38100">
            <a:solidFill>
              <a:srgbClr val="ff0000"/>
            </a:solidFill>
            <a:prstDash val="sysDash"/>
          </a:ln>
        </p:spPr>
      </p:cxnSp>
      <p:cxnSp>
        <p:nvCxnSpPr>
          <p:cNvPr id="241" name="Straight Connector 59"/>
          <p:cNvCxnSpPr/>
          <p:nvPr/>
        </p:nvCxnSpPr>
        <p:spPr>
          <a:xfrm>
            <a:off x="1208880" y="3134880"/>
            <a:ext cx="1998720" cy="360"/>
          </a:xfrm>
          <a:prstGeom prst="straightConnector1">
            <a:avLst/>
          </a:prstGeom>
          <a:ln w="38100">
            <a:solidFill>
              <a:srgbClr val="ff0000"/>
            </a:solidFill>
            <a:prstDash val="sysDash"/>
          </a:ln>
        </p:spPr>
      </p:cxn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PlaceHolder 1"/>
          <p:cNvSpPr>
            <a:spLocks noGrp="1"/>
          </p:cNvSpPr>
          <p:nvPr>
            <p:ph type="title"/>
          </p:nvPr>
        </p:nvSpPr>
        <p:spPr>
          <a:xfrm>
            <a:off x="681120" y="185760"/>
            <a:ext cx="10772280" cy="940320"/>
          </a:xfrm>
          <a:prstGeom prst="rect">
            <a:avLst/>
          </a:prstGeom>
          <a:noFill/>
          <a:ln w="0">
            <a:noFill/>
          </a:ln>
        </p:spPr>
        <p:txBody>
          <a:bodyPr lIns="91440" rIns="91440" tIns="45720" bIns="45720" anchor="ctr">
            <a:normAutofit/>
          </a:bodyPr>
          <a:p>
            <a:pPr indent="0" defTabSz="914400">
              <a:lnSpc>
                <a:spcPct val="90000"/>
              </a:lnSpc>
              <a:buNone/>
            </a:pPr>
            <a:r>
              <a:rPr b="0" lang="en-US" sz="4000" spc="-1" strike="noStrike">
                <a:solidFill>
                  <a:schemeClr val="dk1"/>
                </a:solidFill>
                <a:latin typeface="Calibri Light"/>
              </a:rPr>
              <a:t>Bar v box: making visual comparisons</a:t>
            </a:r>
            <a:endParaRPr b="0" lang="en-US" sz="4000" spc="-1" strike="noStrike">
              <a:solidFill>
                <a:schemeClr val="dk1"/>
              </a:solidFill>
              <a:latin typeface="Calibri"/>
            </a:endParaRPr>
          </a:p>
        </p:txBody>
      </p:sp>
      <p:sp>
        <p:nvSpPr>
          <p:cNvPr id="243" name="Rectangle 3"/>
          <p:cNvSpPr/>
          <p:nvPr/>
        </p:nvSpPr>
        <p:spPr>
          <a:xfrm>
            <a:off x="970200" y="2528640"/>
            <a:ext cx="994320" cy="26557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grpSp>
        <p:nvGrpSpPr>
          <p:cNvPr id="244" name="Group 9"/>
          <p:cNvGrpSpPr/>
          <p:nvPr/>
        </p:nvGrpSpPr>
        <p:grpSpPr>
          <a:xfrm>
            <a:off x="523440" y="1808280"/>
            <a:ext cx="3340440" cy="3376080"/>
            <a:chOff x="523440" y="1808280"/>
            <a:chExt cx="3340440" cy="3376080"/>
          </a:xfrm>
        </p:grpSpPr>
        <p:cxnSp>
          <p:nvCxnSpPr>
            <p:cNvPr id="245" name="Straight Connector 64"/>
            <p:cNvCxnSpPr/>
            <p:nvPr/>
          </p:nvCxnSpPr>
          <p:spPr>
            <a:xfrm>
              <a:off x="523440" y="1808280"/>
              <a:ext cx="360" cy="3376440"/>
            </a:xfrm>
            <a:prstGeom prst="straightConnector1">
              <a:avLst/>
            </a:prstGeom>
            <a:ln w="31750">
              <a:solidFill>
                <a:srgbClr val="000000"/>
              </a:solidFill>
            </a:ln>
          </p:spPr>
        </p:cxnSp>
        <p:cxnSp>
          <p:nvCxnSpPr>
            <p:cNvPr id="246" name="Straight Connector 65"/>
            <p:cNvCxnSpPr/>
            <p:nvPr/>
          </p:nvCxnSpPr>
          <p:spPr>
            <a:xfrm flipH="1">
              <a:off x="523440" y="5184360"/>
              <a:ext cx="3340800" cy="360"/>
            </a:xfrm>
            <a:prstGeom prst="straightConnector1">
              <a:avLst/>
            </a:prstGeom>
            <a:ln w="31750">
              <a:solidFill>
                <a:srgbClr val="000000"/>
              </a:solidFill>
            </a:ln>
          </p:spPr>
        </p:cxnSp>
      </p:grpSp>
      <p:cxnSp>
        <p:nvCxnSpPr>
          <p:cNvPr id="247" name="Straight Connector 66"/>
          <p:cNvCxnSpPr/>
          <p:nvPr/>
        </p:nvCxnSpPr>
        <p:spPr>
          <a:xfrm>
            <a:off x="1482480" y="1944360"/>
            <a:ext cx="360" cy="1168200"/>
          </a:xfrm>
          <a:prstGeom prst="straightConnector1">
            <a:avLst/>
          </a:prstGeom>
          <a:ln w="25400">
            <a:solidFill>
              <a:srgbClr val="000000"/>
            </a:solidFill>
            <a:round/>
          </a:ln>
        </p:spPr>
      </p:cxnSp>
      <p:grpSp>
        <p:nvGrpSpPr>
          <p:cNvPr id="248" name="Group 10"/>
          <p:cNvGrpSpPr/>
          <p:nvPr/>
        </p:nvGrpSpPr>
        <p:grpSpPr>
          <a:xfrm>
            <a:off x="4440240" y="1885680"/>
            <a:ext cx="3340440" cy="3376080"/>
            <a:chOff x="4440240" y="1885680"/>
            <a:chExt cx="3340440" cy="3376080"/>
          </a:xfrm>
        </p:grpSpPr>
        <p:cxnSp>
          <p:nvCxnSpPr>
            <p:cNvPr id="249" name="Straight Connector 67"/>
            <p:cNvCxnSpPr/>
            <p:nvPr/>
          </p:nvCxnSpPr>
          <p:spPr>
            <a:xfrm>
              <a:off x="4440240" y="1885680"/>
              <a:ext cx="360" cy="3376440"/>
            </a:xfrm>
            <a:prstGeom prst="straightConnector1">
              <a:avLst/>
            </a:prstGeom>
            <a:ln w="31750">
              <a:solidFill>
                <a:srgbClr val="000000"/>
              </a:solidFill>
            </a:ln>
          </p:spPr>
        </p:cxnSp>
        <p:cxnSp>
          <p:nvCxnSpPr>
            <p:cNvPr id="250" name="Straight Connector 68"/>
            <p:cNvCxnSpPr/>
            <p:nvPr/>
          </p:nvCxnSpPr>
          <p:spPr>
            <a:xfrm flipH="1">
              <a:off x="4440240" y="5261760"/>
              <a:ext cx="3340800" cy="360"/>
            </a:xfrm>
            <a:prstGeom prst="straightConnector1">
              <a:avLst/>
            </a:prstGeom>
            <a:ln w="31750">
              <a:solidFill>
                <a:srgbClr val="000000"/>
              </a:solidFill>
            </a:ln>
          </p:spPr>
        </p:cxnSp>
      </p:grpSp>
      <p:sp>
        <p:nvSpPr>
          <p:cNvPr id="251" name="Rectangle 6"/>
          <p:cNvSpPr/>
          <p:nvPr/>
        </p:nvSpPr>
        <p:spPr>
          <a:xfrm>
            <a:off x="4998960" y="3494160"/>
            <a:ext cx="994320" cy="946440"/>
          </a:xfrm>
          <a:prstGeom prst="rect">
            <a:avLst/>
          </a:prstGeom>
          <a:noFill/>
          <a:ln w="31750">
            <a:solidFill>
              <a:srgbClr val="a5a5a5"/>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52" name="Straight Connector 69"/>
          <p:cNvCxnSpPr/>
          <p:nvPr/>
        </p:nvCxnSpPr>
        <p:spPr>
          <a:xfrm flipH="1">
            <a:off x="4998960" y="3804480"/>
            <a:ext cx="995040" cy="360"/>
          </a:xfrm>
          <a:prstGeom prst="straightConnector1">
            <a:avLst/>
          </a:prstGeom>
          <a:ln w="25400">
            <a:solidFill>
              <a:srgbClr val="000000"/>
            </a:solidFill>
            <a:round/>
          </a:ln>
        </p:spPr>
      </p:cxnSp>
      <p:cxnSp>
        <p:nvCxnSpPr>
          <p:cNvPr id="253" name="Straight Connector 70"/>
          <p:cNvCxnSpPr/>
          <p:nvPr/>
        </p:nvCxnSpPr>
        <p:spPr>
          <a:xfrm flipH="1" flipV="1">
            <a:off x="5495760" y="4440960"/>
            <a:ext cx="1080" cy="678240"/>
          </a:xfrm>
          <a:prstGeom prst="straightConnector1">
            <a:avLst/>
          </a:prstGeom>
          <a:ln w="25400">
            <a:solidFill>
              <a:srgbClr val="000000"/>
            </a:solidFill>
            <a:round/>
          </a:ln>
        </p:spPr>
      </p:cxnSp>
      <p:cxnSp>
        <p:nvCxnSpPr>
          <p:cNvPr id="254" name="Straight Connector 71"/>
          <p:cNvCxnSpPr/>
          <p:nvPr/>
        </p:nvCxnSpPr>
        <p:spPr>
          <a:xfrm flipV="1">
            <a:off x="5500440" y="2550600"/>
            <a:ext cx="360" cy="947520"/>
          </a:xfrm>
          <a:prstGeom prst="straightConnector1">
            <a:avLst/>
          </a:prstGeom>
          <a:ln w="25400">
            <a:solidFill>
              <a:srgbClr val="000000"/>
            </a:solidFill>
            <a:round/>
          </a:ln>
        </p:spPr>
      </p:cxnSp>
      <p:sp>
        <p:nvSpPr>
          <p:cNvPr id="255" name="Oval 7"/>
          <p:cNvSpPr/>
          <p:nvPr/>
        </p:nvSpPr>
        <p:spPr>
          <a:xfrm>
            <a:off x="5438160" y="195372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56" name="Oval 8"/>
          <p:cNvSpPr/>
          <p:nvPr/>
        </p:nvSpPr>
        <p:spPr>
          <a:xfrm>
            <a:off x="5438160" y="220824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57" name="Oval 17"/>
          <p:cNvSpPr/>
          <p:nvPr/>
        </p:nvSpPr>
        <p:spPr>
          <a:xfrm>
            <a:off x="5411520" y="516060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58" name="Rectangle 7"/>
          <p:cNvSpPr/>
          <p:nvPr/>
        </p:nvSpPr>
        <p:spPr>
          <a:xfrm>
            <a:off x="6490080" y="1505160"/>
            <a:ext cx="994320" cy="1858680"/>
          </a:xfrm>
          <a:prstGeom prst="rect">
            <a:avLst/>
          </a:prstGeom>
          <a:noFill/>
          <a:ln w="31750">
            <a:solidFill>
              <a:srgbClr val="a5a5a5"/>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59" name="Straight Connector 72"/>
          <p:cNvCxnSpPr/>
          <p:nvPr/>
        </p:nvCxnSpPr>
        <p:spPr>
          <a:xfrm flipH="1">
            <a:off x="6490080" y="1910160"/>
            <a:ext cx="995040" cy="360"/>
          </a:xfrm>
          <a:prstGeom prst="straightConnector1">
            <a:avLst/>
          </a:prstGeom>
          <a:ln w="25400">
            <a:solidFill>
              <a:srgbClr val="000000"/>
            </a:solidFill>
            <a:round/>
          </a:ln>
        </p:spPr>
      </p:cxnSp>
      <p:cxnSp>
        <p:nvCxnSpPr>
          <p:cNvPr id="260" name="Straight Connector 73"/>
          <p:cNvCxnSpPr>
            <a:endCxn id="258" idx="2"/>
          </p:cNvCxnSpPr>
          <p:nvPr/>
        </p:nvCxnSpPr>
        <p:spPr>
          <a:xfrm flipV="1">
            <a:off x="6982920" y="3363840"/>
            <a:ext cx="4680" cy="1205640"/>
          </a:xfrm>
          <a:prstGeom prst="straightConnector1">
            <a:avLst/>
          </a:prstGeom>
          <a:ln w="25400">
            <a:solidFill>
              <a:srgbClr val="000000"/>
            </a:solidFill>
            <a:round/>
          </a:ln>
        </p:spPr>
      </p:cxnSp>
      <p:cxnSp>
        <p:nvCxnSpPr>
          <p:cNvPr id="261" name="Straight Connector 74"/>
          <p:cNvCxnSpPr/>
          <p:nvPr/>
        </p:nvCxnSpPr>
        <p:spPr>
          <a:xfrm flipV="1">
            <a:off x="6987240" y="1169640"/>
            <a:ext cx="360" cy="312480"/>
          </a:xfrm>
          <a:prstGeom prst="straightConnector1">
            <a:avLst/>
          </a:prstGeom>
          <a:ln w="25400">
            <a:solidFill>
              <a:srgbClr val="000000"/>
            </a:solidFill>
            <a:round/>
          </a:ln>
        </p:spPr>
      </p:cxnSp>
      <p:sp>
        <p:nvSpPr>
          <p:cNvPr id="262" name="Oval 18"/>
          <p:cNvSpPr/>
          <p:nvPr/>
        </p:nvSpPr>
        <p:spPr>
          <a:xfrm>
            <a:off x="6903360" y="481392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63" name="Rectangle 15"/>
          <p:cNvSpPr/>
          <p:nvPr/>
        </p:nvSpPr>
        <p:spPr>
          <a:xfrm>
            <a:off x="2432160" y="3694680"/>
            <a:ext cx="994320" cy="14727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64" name="Straight Connector 75"/>
          <p:cNvCxnSpPr/>
          <p:nvPr/>
        </p:nvCxnSpPr>
        <p:spPr>
          <a:xfrm>
            <a:off x="2927520" y="3480120"/>
            <a:ext cx="360" cy="493920"/>
          </a:xfrm>
          <a:prstGeom prst="straightConnector1">
            <a:avLst/>
          </a:prstGeom>
          <a:ln w="25400">
            <a:solidFill>
              <a:srgbClr val="000000"/>
            </a:solidFill>
            <a:round/>
          </a:ln>
        </p:spPr>
      </p:cxnSp>
      <p:cxnSp>
        <p:nvCxnSpPr>
          <p:cNvPr id="265" name="Straight Connector 76"/>
          <p:cNvCxnSpPr/>
          <p:nvPr/>
        </p:nvCxnSpPr>
        <p:spPr>
          <a:xfrm>
            <a:off x="1208880" y="3480120"/>
            <a:ext cx="1998720" cy="360"/>
          </a:xfrm>
          <a:prstGeom prst="straightConnector1">
            <a:avLst/>
          </a:prstGeom>
          <a:ln w="38100">
            <a:solidFill>
              <a:srgbClr val="ff0000"/>
            </a:solidFill>
            <a:prstDash val="sysDash"/>
          </a:ln>
        </p:spPr>
      </p:cxnSp>
      <p:cxnSp>
        <p:nvCxnSpPr>
          <p:cNvPr id="266" name="Straight Connector 77"/>
          <p:cNvCxnSpPr/>
          <p:nvPr/>
        </p:nvCxnSpPr>
        <p:spPr>
          <a:xfrm flipV="1">
            <a:off x="5006160" y="3804480"/>
            <a:ext cx="2774880" cy="5400"/>
          </a:xfrm>
          <a:prstGeom prst="straightConnector1">
            <a:avLst/>
          </a:prstGeom>
          <a:ln w="38100">
            <a:solidFill>
              <a:srgbClr val="ff0000"/>
            </a:solidFill>
            <a:prstDash val="sysDash"/>
          </a:ln>
        </p:spPr>
      </p:cxnSp>
      <p:sp>
        <p:nvSpPr>
          <p:cNvPr id="267" name="TextBox 1"/>
          <p:cNvSpPr/>
          <p:nvPr/>
        </p:nvSpPr>
        <p:spPr>
          <a:xfrm>
            <a:off x="426240" y="5307120"/>
            <a:ext cx="3564000" cy="9126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chemeClr val="dk1"/>
                </a:solidFill>
                <a:latin typeface="Calibri"/>
              </a:rPr>
              <a:t>The maximum of one error bar is less than the minimum of another </a:t>
            </a:r>
            <a:br>
              <a:rPr sz="1800"/>
            </a:br>
            <a:r>
              <a:rPr b="0" lang="en-US" sz="1800" spc="-1" strike="noStrike">
                <a:solidFill>
                  <a:schemeClr val="dk1"/>
                </a:solidFill>
                <a:latin typeface="Calibri"/>
              </a:rPr>
              <a:t>(no overlap of error bars)</a:t>
            </a:r>
            <a:endParaRPr b="0" lang="en-US" sz="1800" spc="-1" strike="noStrike">
              <a:solidFill>
                <a:srgbClr val="000000"/>
              </a:solidFill>
              <a:latin typeface="Arial"/>
            </a:endParaRPr>
          </a:p>
        </p:txBody>
      </p:sp>
      <p:sp>
        <p:nvSpPr>
          <p:cNvPr id="268" name="TextBox 3"/>
          <p:cNvSpPr/>
          <p:nvPr/>
        </p:nvSpPr>
        <p:spPr>
          <a:xfrm>
            <a:off x="4708080" y="5505120"/>
            <a:ext cx="356400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chemeClr val="dk1"/>
                </a:solidFill>
                <a:latin typeface="Calibri"/>
              </a:rPr>
              <a:t>The median of one group lies outside the box of another </a:t>
            </a:r>
            <a:endParaRPr b="0" lang="en-US" sz="1800" spc="-1" strike="noStrike">
              <a:solidFill>
                <a:srgbClr val="000000"/>
              </a:solidFill>
              <a:latin typeface="Arial"/>
            </a:endParaRPr>
          </a:p>
        </p:txBody>
      </p:sp>
      <p:grpSp>
        <p:nvGrpSpPr>
          <p:cNvPr id="269" name="Group 11"/>
          <p:cNvGrpSpPr/>
          <p:nvPr/>
        </p:nvGrpSpPr>
        <p:grpSpPr>
          <a:xfrm>
            <a:off x="8284320" y="1974960"/>
            <a:ext cx="3340440" cy="3376080"/>
            <a:chOff x="8284320" y="1974960"/>
            <a:chExt cx="3340440" cy="3376080"/>
          </a:xfrm>
        </p:grpSpPr>
        <p:cxnSp>
          <p:nvCxnSpPr>
            <p:cNvPr id="270" name="Straight Connector 78"/>
            <p:cNvCxnSpPr/>
            <p:nvPr/>
          </p:nvCxnSpPr>
          <p:spPr>
            <a:xfrm>
              <a:off x="8284320" y="1974960"/>
              <a:ext cx="360" cy="3376440"/>
            </a:xfrm>
            <a:prstGeom prst="straightConnector1">
              <a:avLst/>
            </a:prstGeom>
            <a:ln w="31750">
              <a:solidFill>
                <a:srgbClr val="000000"/>
              </a:solidFill>
            </a:ln>
          </p:spPr>
        </p:cxnSp>
        <p:cxnSp>
          <p:nvCxnSpPr>
            <p:cNvPr id="271" name="Straight Connector 79"/>
            <p:cNvCxnSpPr/>
            <p:nvPr/>
          </p:nvCxnSpPr>
          <p:spPr>
            <a:xfrm flipH="1">
              <a:off x="8284320" y="5351040"/>
              <a:ext cx="3340800" cy="360"/>
            </a:xfrm>
            <a:prstGeom prst="straightConnector1">
              <a:avLst/>
            </a:prstGeom>
            <a:ln w="31750">
              <a:solidFill>
                <a:srgbClr val="000000"/>
              </a:solidFill>
            </a:ln>
          </p:spPr>
        </p:cxnSp>
      </p:grpSp>
      <p:sp>
        <p:nvSpPr>
          <p:cNvPr id="272" name="Rectangle 17"/>
          <p:cNvSpPr/>
          <p:nvPr/>
        </p:nvSpPr>
        <p:spPr>
          <a:xfrm>
            <a:off x="8843040" y="3583800"/>
            <a:ext cx="994320" cy="525240"/>
          </a:xfrm>
          <a:prstGeom prst="rect">
            <a:avLst/>
          </a:prstGeom>
          <a:noFill/>
          <a:ln w="31750">
            <a:solidFill>
              <a:srgbClr val="a5a5a5"/>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73" name="Straight Connector 80"/>
          <p:cNvCxnSpPr/>
          <p:nvPr/>
        </p:nvCxnSpPr>
        <p:spPr>
          <a:xfrm flipH="1">
            <a:off x="8843040" y="3893760"/>
            <a:ext cx="995040" cy="360"/>
          </a:xfrm>
          <a:prstGeom prst="straightConnector1">
            <a:avLst/>
          </a:prstGeom>
          <a:ln w="25400">
            <a:solidFill>
              <a:srgbClr val="000000"/>
            </a:solidFill>
            <a:round/>
          </a:ln>
        </p:spPr>
      </p:cxnSp>
      <p:cxnSp>
        <p:nvCxnSpPr>
          <p:cNvPr id="274" name="Straight Connector 81"/>
          <p:cNvCxnSpPr/>
          <p:nvPr/>
        </p:nvCxnSpPr>
        <p:spPr>
          <a:xfrm flipV="1">
            <a:off x="9340560" y="4109040"/>
            <a:ext cx="360" cy="367200"/>
          </a:xfrm>
          <a:prstGeom prst="straightConnector1">
            <a:avLst/>
          </a:prstGeom>
          <a:ln w="25400">
            <a:solidFill>
              <a:srgbClr val="000000"/>
            </a:solidFill>
            <a:round/>
          </a:ln>
        </p:spPr>
      </p:cxnSp>
      <p:cxnSp>
        <p:nvCxnSpPr>
          <p:cNvPr id="275" name="Straight Connector 82"/>
          <p:cNvCxnSpPr/>
          <p:nvPr/>
        </p:nvCxnSpPr>
        <p:spPr>
          <a:xfrm flipV="1">
            <a:off x="9344520" y="3345840"/>
            <a:ext cx="360" cy="241560"/>
          </a:xfrm>
          <a:prstGeom prst="straightConnector1">
            <a:avLst/>
          </a:prstGeom>
          <a:ln w="25400">
            <a:solidFill>
              <a:srgbClr val="000000"/>
            </a:solidFill>
            <a:round/>
          </a:ln>
        </p:spPr>
      </p:cxnSp>
      <p:sp>
        <p:nvSpPr>
          <p:cNvPr id="276" name="Oval 19"/>
          <p:cNvSpPr/>
          <p:nvPr/>
        </p:nvSpPr>
        <p:spPr>
          <a:xfrm>
            <a:off x="9264960" y="318996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77" name="Oval 20"/>
          <p:cNvSpPr/>
          <p:nvPr/>
        </p:nvSpPr>
        <p:spPr>
          <a:xfrm>
            <a:off x="9265680" y="305388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78" name="Oval 21"/>
          <p:cNvSpPr/>
          <p:nvPr/>
        </p:nvSpPr>
        <p:spPr>
          <a:xfrm>
            <a:off x="9266040" y="456552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sp>
        <p:nvSpPr>
          <p:cNvPr id="279" name="Rectangle 18"/>
          <p:cNvSpPr/>
          <p:nvPr/>
        </p:nvSpPr>
        <p:spPr>
          <a:xfrm>
            <a:off x="10334160" y="1594440"/>
            <a:ext cx="994320" cy="2846520"/>
          </a:xfrm>
          <a:prstGeom prst="rect">
            <a:avLst/>
          </a:prstGeom>
          <a:noFill/>
          <a:ln w="31750">
            <a:solidFill>
              <a:srgbClr val="a5a5a5"/>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80" name="Straight Connector 83"/>
          <p:cNvCxnSpPr/>
          <p:nvPr/>
        </p:nvCxnSpPr>
        <p:spPr>
          <a:xfrm flipH="1">
            <a:off x="10334160" y="1999440"/>
            <a:ext cx="995040" cy="360"/>
          </a:xfrm>
          <a:prstGeom prst="straightConnector1">
            <a:avLst/>
          </a:prstGeom>
          <a:ln w="25400">
            <a:solidFill>
              <a:srgbClr val="000000"/>
            </a:solidFill>
            <a:round/>
          </a:ln>
        </p:spPr>
      </p:cxnSp>
      <p:cxnSp>
        <p:nvCxnSpPr>
          <p:cNvPr id="281" name="Straight Connector 84"/>
          <p:cNvCxnSpPr>
            <a:endCxn id="279" idx="2"/>
          </p:cNvCxnSpPr>
          <p:nvPr/>
        </p:nvCxnSpPr>
        <p:spPr>
          <a:xfrm flipV="1">
            <a:off x="10831320" y="4440960"/>
            <a:ext cx="360" cy="455400"/>
          </a:xfrm>
          <a:prstGeom prst="straightConnector1">
            <a:avLst/>
          </a:prstGeom>
          <a:ln w="25400">
            <a:solidFill>
              <a:srgbClr val="000000"/>
            </a:solidFill>
            <a:round/>
          </a:ln>
        </p:spPr>
      </p:cxnSp>
      <p:cxnSp>
        <p:nvCxnSpPr>
          <p:cNvPr id="282" name="Straight Connector 85"/>
          <p:cNvCxnSpPr>
            <a:stCxn id="279" idx="0"/>
          </p:cNvCxnSpPr>
          <p:nvPr/>
        </p:nvCxnSpPr>
        <p:spPr>
          <a:xfrm flipH="1" flipV="1">
            <a:off x="10817280" y="744840"/>
            <a:ext cx="14400" cy="849960"/>
          </a:xfrm>
          <a:prstGeom prst="straightConnector1">
            <a:avLst/>
          </a:prstGeom>
          <a:ln w="25400">
            <a:solidFill>
              <a:srgbClr val="000000"/>
            </a:solidFill>
            <a:round/>
          </a:ln>
        </p:spPr>
      </p:cxnSp>
      <p:sp>
        <p:nvSpPr>
          <p:cNvPr id="283" name="Oval 22"/>
          <p:cNvSpPr/>
          <p:nvPr/>
        </p:nvSpPr>
        <p:spPr>
          <a:xfrm>
            <a:off x="10747440" y="5093280"/>
            <a:ext cx="168120" cy="1681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endParaRPr b="0" lang="en-US" sz="1800" spc="-1" strike="noStrike">
              <a:solidFill>
                <a:schemeClr val="lt1"/>
              </a:solidFill>
              <a:latin typeface="Calibri"/>
            </a:endParaRPr>
          </a:p>
        </p:txBody>
      </p:sp>
      <p:cxnSp>
        <p:nvCxnSpPr>
          <p:cNvPr id="284" name="Straight Connector 86"/>
          <p:cNvCxnSpPr/>
          <p:nvPr/>
        </p:nvCxnSpPr>
        <p:spPr>
          <a:xfrm flipV="1">
            <a:off x="11453760" y="744840"/>
            <a:ext cx="360" cy="4268160"/>
          </a:xfrm>
          <a:prstGeom prst="straightConnector1">
            <a:avLst/>
          </a:prstGeom>
          <a:ln w="38100">
            <a:solidFill>
              <a:srgbClr val="ff0000"/>
            </a:solidFill>
            <a:prstDash val="sysDash"/>
          </a:ln>
        </p:spPr>
      </p:cxnSp>
      <p:sp>
        <p:nvSpPr>
          <p:cNvPr id="285" name="TextBox 9"/>
          <p:cNvSpPr/>
          <p:nvPr/>
        </p:nvSpPr>
        <p:spPr>
          <a:xfrm>
            <a:off x="8552160" y="5487480"/>
            <a:ext cx="356400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chemeClr val="dk1"/>
                </a:solidFill>
                <a:latin typeface="Calibri"/>
              </a:rPr>
              <a:t>Compare box sizes/range</a:t>
            </a:r>
            <a:endParaRPr b="0" lang="en-US" sz="1800" spc="-1" strike="noStrike">
              <a:solidFill>
                <a:srgbClr val="000000"/>
              </a:solidFill>
              <a:latin typeface="Arial"/>
            </a:endParaRPr>
          </a:p>
        </p:txBody>
      </p:sp>
      <p:cxnSp>
        <p:nvCxnSpPr>
          <p:cNvPr id="286" name="Straight Connector 87"/>
          <p:cNvCxnSpPr/>
          <p:nvPr/>
        </p:nvCxnSpPr>
        <p:spPr>
          <a:xfrm flipV="1">
            <a:off x="10012320" y="3345840"/>
            <a:ext cx="360" cy="1223640"/>
          </a:xfrm>
          <a:prstGeom prst="straightConnector1">
            <a:avLst/>
          </a:prstGeom>
          <a:ln w="38100">
            <a:solidFill>
              <a:srgbClr val="ff0000"/>
            </a:solidFill>
            <a:prstDash val="sysDash"/>
          </a:ln>
        </p:spPr>
      </p:cxnSp>
      <p:cxnSp>
        <p:nvCxnSpPr>
          <p:cNvPr id="287" name="Straight Connector 88"/>
          <p:cNvCxnSpPr/>
          <p:nvPr/>
        </p:nvCxnSpPr>
        <p:spPr>
          <a:xfrm>
            <a:off x="1208880" y="3134880"/>
            <a:ext cx="1998720" cy="360"/>
          </a:xfrm>
          <a:prstGeom prst="straightConnector1">
            <a:avLst/>
          </a:prstGeom>
          <a:ln w="38100">
            <a:solidFill>
              <a:srgbClr val="ff0000"/>
            </a:solidFill>
            <a:prstDash val="sysDash"/>
          </a:ln>
        </p:spPr>
      </p:cxnSp>
      <p:sp>
        <p:nvSpPr>
          <p:cNvPr id="288" name="TextBox 10"/>
          <p:cNvSpPr/>
          <p:nvPr/>
        </p:nvSpPr>
        <p:spPr>
          <a:xfrm>
            <a:off x="1761120" y="2968920"/>
            <a:ext cx="8873640" cy="1065240"/>
          </a:xfrm>
          <a:prstGeom prst="rect">
            <a:avLst/>
          </a:prstGeom>
          <a:solidFill>
            <a:schemeClr val="bg1"/>
          </a:solidFill>
          <a:ln w="28575">
            <a:solidFill>
              <a:srgbClr val="ffc000"/>
            </a:solidFill>
            <a:round/>
          </a:ln>
        </p:spPr>
        <p:style>
          <a:lnRef idx="0"/>
          <a:fillRef idx="0"/>
          <a:effectRef idx="0"/>
          <a:fontRef idx="minor"/>
        </p:style>
        <p:txBody>
          <a:bodyPr lIns="90000" rIns="90000" tIns="45000" bIns="45000" anchor="t">
            <a:spAutoFit/>
          </a:bodyPr>
          <a:p>
            <a:pPr algn="ctr" defTabSz="914400">
              <a:lnSpc>
                <a:spcPct val="100000"/>
              </a:lnSpc>
            </a:pPr>
            <a:r>
              <a:rPr b="1" lang="en-US" sz="3200" spc="-1" strike="noStrike">
                <a:solidFill>
                  <a:schemeClr val="dk1"/>
                </a:solidFill>
                <a:latin typeface="Calibri"/>
              </a:rPr>
              <a:t>DO NOT RELY ON VISUAL COMPARISONS</a:t>
            </a:r>
            <a:endParaRPr b="0" lang="en-US" sz="3200" spc="-1" strike="noStrike">
              <a:solidFill>
                <a:srgbClr val="000000"/>
              </a:solidFill>
              <a:latin typeface="Arial"/>
            </a:endParaRPr>
          </a:p>
          <a:p>
            <a:pPr algn="ctr" defTabSz="914400">
              <a:lnSpc>
                <a:spcPct val="100000"/>
              </a:lnSpc>
            </a:pPr>
            <a:r>
              <a:rPr b="0" lang="en-US" sz="3200" spc="-1" strike="noStrike">
                <a:solidFill>
                  <a:schemeClr val="dk1"/>
                </a:solidFill>
                <a:latin typeface="Calibri"/>
              </a:rPr>
              <a:t>Rely on statistical analysis to determine significance</a:t>
            </a:r>
            <a:endParaRPr b="0" lang="en-US" sz="3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Part 1: Group Experimental Design </a:t>
            </a:r>
            <a:endParaRPr b="0" lang="en-US" sz="4400" spc="-1" strike="noStrike">
              <a:solidFill>
                <a:schemeClr val="dk1"/>
              </a:solidFill>
              <a:latin typeface="Calibri"/>
            </a:endParaRPr>
          </a:p>
        </p:txBody>
      </p:sp>
      <p:sp>
        <p:nvSpPr>
          <p:cNvPr id="290" name="PlaceHolder 2"/>
          <p:cNvSpPr>
            <a:spLocks noGrp="1"/>
          </p:cNvSpPr>
          <p:nvPr>
            <p:ph/>
          </p:nvPr>
        </p:nvSpPr>
        <p:spPr>
          <a:xfrm>
            <a:off x="838080" y="1825560"/>
            <a:ext cx="1051524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Take </a:t>
            </a:r>
            <a:r>
              <a:rPr b="0" lang="en-US" sz="2800" spc="-1" strike="noStrike">
                <a:solidFill>
                  <a:schemeClr val="dk1"/>
                </a:solidFill>
                <a:latin typeface="Calibri"/>
              </a:rPr>
              <a:t>turns </a:t>
            </a:r>
            <a:r>
              <a:rPr b="0" lang="en-US" sz="2800" spc="-1" strike="noStrike">
                <a:solidFill>
                  <a:schemeClr val="dk1"/>
                </a:solidFill>
                <a:latin typeface="Calibri"/>
              </a:rPr>
              <a:t>pitchi</a:t>
            </a:r>
            <a:r>
              <a:rPr b="0" lang="en-US" sz="2800" spc="-1" strike="noStrike">
                <a:solidFill>
                  <a:schemeClr val="dk1"/>
                </a:solidFill>
                <a:latin typeface="Calibri"/>
              </a:rPr>
              <a:t>ng </a:t>
            </a:r>
            <a:r>
              <a:rPr b="0" lang="en-US" sz="2800" spc="-1" strike="noStrike">
                <a:solidFill>
                  <a:schemeClr val="dk1"/>
                </a:solidFill>
                <a:latin typeface="Calibri"/>
              </a:rPr>
              <a:t>the </a:t>
            </a:r>
            <a:r>
              <a:rPr b="0" lang="en-US" sz="2800" spc="-1" strike="noStrike">
                <a:solidFill>
                  <a:schemeClr val="dk1"/>
                </a:solidFill>
                <a:latin typeface="Calibri"/>
              </a:rPr>
              <a:t>QHP </a:t>
            </a:r>
            <a:r>
              <a:rPr b="0" lang="en-US" sz="2800" spc="-1" strike="noStrike">
                <a:solidFill>
                  <a:schemeClr val="dk1"/>
                </a:solidFill>
                <a:latin typeface="Calibri"/>
              </a:rPr>
              <a:t>you </a:t>
            </a:r>
            <a:r>
              <a:rPr b="0" lang="en-US" sz="2800" spc="-1" strike="noStrike">
                <a:solidFill>
                  <a:schemeClr val="dk1"/>
                </a:solidFill>
                <a:latin typeface="Calibri"/>
              </a:rPr>
              <a:t>outlin</a:t>
            </a:r>
            <a:r>
              <a:rPr b="0" lang="en-US" sz="2800" spc="-1" strike="noStrike">
                <a:solidFill>
                  <a:schemeClr val="dk1"/>
                </a:solidFill>
                <a:latin typeface="Calibri"/>
              </a:rPr>
              <a:t>ed </a:t>
            </a:r>
            <a:r>
              <a:rPr b="0" lang="en-US" sz="2800" spc="-1" strike="noStrike">
                <a:solidFill>
                  <a:schemeClr val="dk1"/>
                </a:solidFill>
                <a:latin typeface="Calibri"/>
              </a:rPr>
              <a:t>for </a:t>
            </a:r>
            <a:r>
              <a:rPr b="0" lang="en-US" sz="2800" spc="-1" strike="noStrike">
                <a:solidFill>
                  <a:schemeClr val="dk1"/>
                </a:solidFill>
                <a:latin typeface="Calibri"/>
              </a:rPr>
              <a:t>your </a:t>
            </a:r>
            <a:r>
              <a:rPr b="0" lang="en-US" sz="2800" spc="-1" strike="noStrike">
                <a:solidFill>
                  <a:schemeClr val="dk1"/>
                </a:solidFill>
                <a:latin typeface="Calibri"/>
              </a:rPr>
              <a:t>pre-</a:t>
            </a:r>
            <a:r>
              <a:rPr b="0" lang="en-US" sz="2800" spc="-1" strike="noStrike">
                <a:solidFill>
                  <a:schemeClr val="dk1"/>
                </a:solidFill>
                <a:latin typeface="Calibri"/>
              </a:rPr>
              <a:t>lab</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Devel</a:t>
            </a:r>
            <a:r>
              <a:rPr b="0" lang="en-US" sz="2800" spc="-1" strike="noStrike">
                <a:solidFill>
                  <a:schemeClr val="dk1"/>
                </a:solidFill>
                <a:latin typeface="Calibri"/>
              </a:rPr>
              <a:t>op a </a:t>
            </a:r>
            <a:r>
              <a:rPr b="0" lang="en-US" sz="2800" spc="-1" strike="noStrike">
                <a:solidFill>
                  <a:schemeClr val="dk1"/>
                </a:solidFill>
                <a:latin typeface="Calibri"/>
              </a:rPr>
              <a:t>group </a:t>
            </a:r>
            <a:r>
              <a:rPr b="0" lang="en-US" sz="2800" spc="-1" strike="noStrike">
                <a:solidFill>
                  <a:schemeClr val="dk1"/>
                </a:solidFill>
                <a:latin typeface="Calibri"/>
              </a:rPr>
              <a:t>resea</a:t>
            </a:r>
            <a:r>
              <a:rPr b="0" lang="en-US" sz="2800" spc="-1" strike="noStrike">
                <a:solidFill>
                  <a:schemeClr val="dk1"/>
                </a:solidFill>
                <a:latin typeface="Calibri"/>
              </a:rPr>
              <a:t>rch </a:t>
            </a:r>
            <a:r>
              <a:rPr b="0" lang="en-US" sz="2800" spc="-1" strike="noStrike">
                <a:solidFill>
                  <a:schemeClr val="dk1"/>
                </a:solidFill>
                <a:latin typeface="Calibri"/>
              </a:rPr>
              <a:t>plan </a:t>
            </a:r>
            <a:r>
              <a:rPr b="0" lang="en-US" sz="2800" spc="-1" strike="noStrike">
                <a:solidFill>
                  <a:schemeClr val="dk1"/>
                </a:solidFill>
                <a:latin typeface="Calibri"/>
              </a:rPr>
              <a:t>and </a:t>
            </a:r>
            <a:r>
              <a:rPr b="0" lang="en-US" sz="2800" spc="-1" strike="noStrike">
                <a:solidFill>
                  <a:schemeClr val="dk1"/>
                </a:solidFill>
                <a:latin typeface="Calibri"/>
              </a:rPr>
              <a:t>comp</a:t>
            </a:r>
            <a:r>
              <a:rPr b="0" lang="en-US" sz="2800" spc="-1" strike="noStrike">
                <a:solidFill>
                  <a:schemeClr val="dk1"/>
                </a:solidFill>
                <a:latin typeface="Calibri"/>
              </a:rPr>
              <a:t>lete </a:t>
            </a:r>
            <a:r>
              <a:rPr b="0" lang="en-US" sz="2800" spc="-1" strike="noStrike">
                <a:solidFill>
                  <a:schemeClr val="dk1"/>
                </a:solidFill>
                <a:latin typeface="Calibri"/>
              </a:rPr>
              <a:t>the </a:t>
            </a:r>
            <a:r>
              <a:rPr b="0" lang="en-US" sz="2800" spc="-1" strike="noStrike">
                <a:solidFill>
                  <a:schemeClr val="dk1"/>
                </a:solidFill>
                <a:latin typeface="Calibri"/>
              </a:rPr>
              <a:t>group </a:t>
            </a:r>
            <a:r>
              <a:rPr b="0" lang="en-US" sz="2800" spc="-1" strike="noStrike">
                <a:solidFill>
                  <a:schemeClr val="dk1"/>
                </a:solidFill>
                <a:latin typeface="Calibri"/>
              </a:rPr>
              <a:t>resea</a:t>
            </a:r>
            <a:r>
              <a:rPr b="0" lang="en-US" sz="2800" spc="-1" strike="noStrike">
                <a:solidFill>
                  <a:schemeClr val="dk1"/>
                </a:solidFill>
                <a:latin typeface="Calibri"/>
              </a:rPr>
              <a:t>rch </a:t>
            </a:r>
            <a:r>
              <a:rPr b="0" lang="en-US" sz="2800" spc="-1" strike="noStrike">
                <a:solidFill>
                  <a:schemeClr val="dk1"/>
                </a:solidFill>
                <a:latin typeface="Calibri"/>
              </a:rPr>
              <a:t>form</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You </a:t>
            </a:r>
            <a:r>
              <a:rPr b="0" lang="en-US" sz="2800" spc="-1" strike="noStrike">
                <a:solidFill>
                  <a:schemeClr val="dk1"/>
                </a:solidFill>
                <a:latin typeface="Calibri"/>
              </a:rPr>
              <a:t>can </a:t>
            </a:r>
            <a:r>
              <a:rPr b="0" lang="en-US" sz="2800" spc="-1" strike="noStrike">
                <a:solidFill>
                  <a:schemeClr val="dk1"/>
                </a:solidFill>
                <a:latin typeface="Calibri"/>
              </a:rPr>
              <a:t>even </a:t>
            </a:r>
            <a:r>
              <a:rPr b="0" lang="en-US" sz="2800" spc="-1" strike="noStrike">
                <a:solidFill>
                  <a:schemeClr val="dk1"/>
                </a:solidFill>
                <a:latin typeface="Calibri"/>
              </a:rPr>
              <a:t>pilot </a:t>
            </a:r>
            <a:r>
              <a:rPr b="0" lang="en-US" sz="2800" spc="-1" strike="noStrike">
                <a:solidFill>
                  <a:schemeClr val="dk1"/>
                </a:solidFill>
                <a:latin typeface="Calibri"/>
              </a:rPr>
              <a:t>this </a:t>
            </a:r>
            <a:r>
              <a:rPr b="0" lang="en-US" sz="2800" spc="-1" strike="noStrike">
                <a:solidFill>
                  <a:schemeClr val="dk1"/>
                </a:solidFill>
                <a:latin typeface="Calibri"/>
              </a:rPr>
              <a:t>quest</a:t>
            </a:r>
            <a:r>
              <a:rPr b="0" lang="en-US" sz="2800" spc="-1" strike="noStrike">
                <a:solidFill>
                  <a:schemeClr val="dk1"/>
                </a:solidFill>
                <a:latin typeface="Calibri"/>
              </a:rPr>
              <a:t>ion in </a:t>
            </a:r>
            <a:r>
              <a:rPr b="0" lang="en-US" sz="2800" spc="-1" strike="noStrike">
                <a:solidFill>
                  <a:schemeClr val="dk1"/>
                </a:solidFill>
                <a:latin typeface="Calibri"/>
              </a:rPr>
              <a:t>Part </a:t>
            </a:r>
            <a:r>
              <a:rPr b="0" lang="en-US" sz="2800" spc="-1" strike="noStrike">
                <a:solidFill>
                  <a:schemeClr val="dk1"/>
                </a:solidFill>
                <a:latin typeface="Calibri"/>
              </a:rPr>
              <a:t>2! </a:t>
            </a:r>
            <a:endParaRPr b="0" lang="en-US" sz="2800" spc="-1" strike="noStrike">
              <a:solidFill>
                <a:schemeClr val="dk1"/>
              </a:solidFill>
              <a:latin typeface="Calibri"/>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1"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Before we start part 2…</a:t>
            </a:r>
            <a:endParaRPr b="0" lang="en-US" sz="4400" spc="-1" strike="noStrike">
              <a:solidFill>
                <a:schemeClr val="dk1"/>
              </a:solidFill>
              <a:latin typeface="Calibri"/>
            </a:endParaRPr>
          </a:p>
        </p:txBody>
      </p:sp>
      <p:sp>
        <p:nvSpPr>
          <p:cNvPr id="292" name="PlaceHolder 2"/>
          <p:cNvSpPr>
            <a:spLocks noGrp="1"/>
          </p:cNvSpPr>
          <p:nvPr>
            <p:ph/>
          </p:nvPr>
        </p:nvSpPr>
        <p:spPr>
          <a:xfrm>
            <a:off x="838080" y="1825560"/>
            <a:ext cx="1051524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Please </a:t>
            </a:r>
            <a:r>
              <a:rPr b="1" lang="en-US" sz="2800" spc="-1" strike="noStrike">
                <a:solidFill>
                  <a:schemeClr val="dk1"/>
                </a:solidFill>
                <a:latin typeface="Calibri"/>
              </a:rPr>
              <a:t>don’t use your personal computers</a:t>
            </a:r>
            <a:r>
              <a:rPr b="0" lang="en-US" sz="2800" spc="-1" strike="noStrike">
                <a:solidFill>
                  <a:schemeClr val="dk1"/>
                </a:solidFill>
                <a:latin typeface="Calibri"/>
              </a:rPr>
              <a:t> for this part!!</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Turn on both computers on your table</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Log-in into Canvas</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Open your RStudio Server</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Go to </a:t>
            </a:r>
            <a:r>
              <a:rPr b="1" lang="en-US" sz="2800" spc="-1" strike="noStrike">
                <a:solidFill>
                  <a:schemeClr val="dk1"/>
                </a:solidFill>
                <a:latin typeface="Calibri"/>
              </a:rPr>
              <a:t>File &gt; New File &gt; R Script</a:t>
            </a:r>
            <a:endParaRPr b="0" lang="en-US" sz="2800" spc="-1" strike="noStrike">
              <a:solidFill>
                <a:schemeClr val="dk1"/>
              </a:solidFill>
              <a:latin typeface="Calibri"/>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Part 2: Practice Data Analysis </a:t>
            </a:r>
            <a:endParaRPr b="0" lang="en-US" sz="4400" spc="-1" strike="noStrike">
              <a:solidFill>
                <a:schemeClr val="dk1"/>
              </a:solidFill>
              <a:latin typeface="Calibri"/>
            </a:endParaRPr>
          </a:p>
        </p:txBody>
      </p:sp>
      <p:sp>
        <p:nvSpPr>
          <p:cNvPr id="294" name="PlaceHolder 2"/>
          <p:cNvSpPr>
            <a:spLocks noGrp="1"/>
          </p:cNvSpPr>
          <p:nvPr>
            <p:ph/>
          </p:nvPr>
        </p:nvSpPr>
        <p:spPr>
          <a:xfrm>
            <a:off x="838080" y="1825560"/>
            <a:ext cx="10515240" cy="18954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Using 2022 data, you and your group can practice analyzing data </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Begin by carefully examining the dataset and reading through the data dictionary provided</a:t>
            </a:r>
            <a:endParaRPr b="0" lang="en-US" sz="2800" spc="-1" strike="noStrike">
              <a:solidFill>
                <a:schemeClr val="dk1"/>
              </a:solidFill>
              <a:latin typeface="Calibri"/>
            </a:endParaRPr>
          </a:p>
          <a:p>
            <a:pPr indent="0" defTabSz="914400">
              <a:lnSpc>
                <a:spcPct val="90000"/>
              </a:lnSpc>
              <a:spcBef>
                <a:spcPts val="1001"/>
              </a:spcBef>
              <a:buNone/>
            </a:pPr>
            <a:endParaRPr b="0" lang="en-US" sz="2800" spc="-1" strike="noStrike">
              <a:solidFill>
                <a:schemeClr val="dk1"/>
              </a:solidFill>
              <a:latin typeface="Calibri"/>
            </a:endParaRPr>
          </a:p>
        </p:txBody>
      </p:sp>
      <p:sp>
        <p:nvSpPr>
          <p:cNvPr id="295" name="Rectangle 4"/>
          <p:cNvSpPr/>
          <p:nvPr/>
        </p:nvSpPr>
        <p:spPr>
          <a:xfrm>
            <a:off x="838080" y="3394800"/>
            <a:ext cx="10751040" cy="3015360"/>
          </a:xfrm>
          <a:prstGeom prst="rect">
            <a:avLst/>
          </a:prstGeom>
          <a:solidFill>
            <a:schemeClr val="accent6">
              <a:lumMod val="40000"/>
              <a:lumOff val="60000"/>
            </a:schemeClr>
          </a:solidFill>
          <a:ln w="0">
            <a:solidFill>
              <a:srgbClr val="000000"/>
            </a:solidFill>
          </a:ln>
        </p:spPr>
        <p:style>
          <a:lnRef idx="0"/>
          <a:fillRef idx="0"/>
          <a:effectRef idx="0"/>
          <a:fontRef idx="minor"/>
        </p:style>
        <p:txBody>
          <a:bodyPr lIns="90000" rIns="90000" tIns="45000" bIns="45000" anchor="ctr">
            <a:spAutoFit/>
          </a:bodyPr>
          <a:p>
            <a:pPr defTabSz="914400">
              <a:lnSpc>
                <a:spcPct val="100000"/>
              </a:lnSpc>
            </a:pPr>
            <a:r>
              <a:rPr b="0" lang="en-US" sz="2400" spc="-1" strike="noStrike">
                <a:solidFill>
                  <a:schemeClr val="dk1"/>
                </a:solidFill>
                <a:latin typeface="Calibri"/>
              </a:rPr>
              <a:t>Consider the following question:</a:t>
            </a:r>
            <a:br>
              <a:rPr sz="2400"/>
            </a:br>
            <a:r>
              <a:rPr b="0" lang="en-US" sz="2400" spc="-1" strike="noStrike">
                <a:solidFill>
                  <a:schemeClr val="dk1"/>
                </a:solidFill>
                <a:latin typeface="Calibri"/>
              </a:rPr>
              <a:t> </a:t>
            </a:r>
            <a:endParaRPr b="0" lang="en-US" sz="2400" spc="-1" strike="noStrike">
              <a:solidFill>
                <a:srgbClr val="000000"/>
              </a:solidFill>
              <a:latin typeface="Arial"/>
            </a:endParaRPr>
          </a:p>
          <a:p>
            <a:pPr marL="457200" defTabSz="914400">
              <a:lnSpc>
                <a:spcPct val="100000"/>
              </a:lnSpc>
            </a:pPr>
            <a:r>
              <a:rPr b="0" lang="en-US" sz="2400" spc="-1" strike="noStrike">
                <a:solidFill>
                  <a:schemeClr val="dk1"/>
                </a:solidFill>
                <a:latin typeface="Calibri"/>
              </a:rPr>
              <a:t>Is mean shrub richness (# of species) different in the non-pulling section than the pull section? </a:t>
            </a:r>
            <a:endParaRPr b="0" lang="en-US" sz="2400" spc="-1" strike="noStrike">
              <a:solidFill>
                <a:srgbClr val="000000"/>
              </a:solidFill>
              <a:latin typeface="Arial"/>
            </a:endParaRPr>
          </a:p>
          <a:p>
            <a:pPr defTabSz="914400">
              <a:lnSpc>
                <a:spcPct val="100000"/>
              </a:lnSpc>
            </a:pPr>
            <a:endParaRPr b="0" lang="en-US" sz="2400" spc="-1" strike="noStrike">
              <a:solidFill>
                <a:srgbClr val="000000"/>
              </a:solidFill>
              <a:latin typeface="Arial"/>
            </a:endParaRPr>
          </a:p>
          <a:p>
            <a:pPr defTabSz="914400">
              <a:lnSpc>
                <a:spcPct val="100000"/>
              </a:lnSpc>
            </a:pPr>
            <a:r>
              <a:rPr b="0" lang="en-US" sz="2400" spc="-1" strike="noStrike">
                <a:solidFill>
                  <a:schemeClr val="dk1"/>
                </a:solidFill>
                <a:latin typeface="Calibri"/>
              </a:rPr>
              <a:t>What data do you need to answer this question?</a:t>
            </a:r>
            <a:endParaRPr b="0" lang="en-US" sz="2400" spc="-1" strike="noStrike">
              <a:solidFill>
                <a:srgbClr val="000000"/>
              </a:solidFill>
              <a:latin typeface="Arial"/>
            </a:endParaRPr>
          </a:p>
          <a:p>
            <a:pPr marL="457200" indent="-457200" defTabSz="914400">
              <a:lnSpc>
                <a:spcPct val="100000"/>
              </a:lnSpc>
              <a:buClr>
                <a:srgbClr val="000000"/>
              </a:buClr>
              <a:buFont typeface="Arial"/>
              <a:buChar char="•"/>
            </a:pPr>
            <a:r>
              <a:rPr b="0" lang="en-US" sz="2400" spc="-1" strike="noStrike">
                <a:solidFill>
                  <a:schemeClr val="dk1"/>
                </a:solidFill>
                <a:latin typeface="Calibri"/>
              </a:rPr>
              <a:t>Shrub richness </a:t>
            </a:r>
            <a:endParaRPr b="0" lang="en-US" sz="2400" spc="-1" strike="noStrike">
              <a:solidFill>
                <a:srgbClr val="000000"/>
              </a:solidFill>
              <a:latin typeface="Arial"/>
            </a:endParaRPr>
          </a:p>
          <a:p>
            <a:pPr marL="457200" indent="-457200" defTabSz="914400">
              <a:lnSpc>
                <a:spcPct val="100000"/>
              </a:lnSpc>
              <a:buClr>
                <a:srgbClr val="000000"/>
              </a:buClr>
              <a:buFont typeface="Arial"/>
              <a:buChar char="•"/>
            </a:pPr>
            <a:r>
              <a:rPr b="0" lang="en-US" sz="2400" spc="-1" strike="noStrike">
                <a:solidFill>
                  <a:schemeClr val="dk1"/>
                </a:solidFill>
                <a:latin typeface="Calibri"/>
              </a:rPr>
              <a:t>Information about the plot – pull vs. non pull; before vs. after (pull only)</a:t>
            </a:r>
            <a:endParaRPr b="0" lang="en-US" sz="24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35" dur="indefinite" restart="never" nodeType="tmRoot">
          <p:childTnLst>
            <p:seq>
              <p:cTn id="36" dur="indefinite" nodeType="mainSeq">
                <p:childTnLst>
                  <p:par>
                    <p:cTn id="37" fill="hold">
                      <p:stCondLst>
                        <p:cond delay="indefinite"/>
                      </p:stCondLst>
                      <p:childTnLst>
                        <p:par>
                          <p:cTn id="38" fill="hold">
                            <p:stCondLst>
                              <p:cond delay="0"/>
                            </p:stCondLst>
                            <p:childTnLst>
                              <p:par>
                                <p:cTn id="39" nodeType="clickEffect" fill="hold" presetClass="entr" presetID="1">
                                  <p:stCondLst>
                                    <p:cond delay="0"/>
                                  </p:stCondLst>
                                  <p:childTnLst>
                                    <p:set>
                                      <p:cBhvr>
                                        <p:cTn id="40" dur="1" fill="hold">
                                          <p:stCondLst>
                                            <p:cond delay="0"/>
                                          </p:stCondLst>
                                        </p:cTn>
                                        <p:tgtEl>
                                          <p:spTgt spid="295">
                                            <p:txEl>
                                              <p:pRg st="4" end="4"/>
                                            </p:txEl>
                                          </p:spTgt>
                                        </p:tgtEl>
                                        <p:attrNameLst>
                                          <p:attrName>style.visibility</p:attrName>
                                        </p:attrNameLst>
                                      </p:cBhvr>
                                      <p:to>
                                        <p:strVal val="visible"/>
                                      </p:to>
                                    </p:set>
                                  </p:childTnLst>
                                </p:cTn>
                              </p:par>
                              <p:par>
                                <p:cTn id="41" nodeType="withEffect" fill="hold" presetClass="entr" presetID="1">
                                  <p:stCondLst>
                                    <p:cond delay="0"/>
                                  </p:stCondLst>
                                  <p:childTnLst>
                                    <p:set>
                                      <p:cBhvr>
                                        <p:cTn id="42" dur="1" fill="hold">
                                          <p:stCondLst>
                                            <p:cond delay="0"/>
                                          </p:stCondLst>
                                        </p:cTn>
                                        <p:tgtEl>
                                          <p:spTgt spid="295">
                                            <p:txEl>
                                              <p:pRg st="5" end="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Part 2: Practice Data Analysis </a:t>
            </a:r>
            <a:endParaRPr b="0" lang="en-US" sz="4400" spc="-1" strike="noStrike">
              <a:solidFill>
                <a:schemeClr val="dk1"/>
              </a:solidFill>
              <a:latin typeface="Calibri"/>
            </a:endParaRPr>
          </a:p>
        </p:txBody>
      </p:sp>
      <p:sp>
        <p:nvSpPr>
          <p:cNvPr id="297" name="PlaceHolder 2"/>
          <p:cNvSpPr>
            <a:spLocks noGrp="1"/>
          </p:cNvSpPr>
          <p:nvPr>
            <p:ph/>
          </p:nvPr>
        </p:nvSpPr>
        <p:spPr>
          <a:xfrm>
            <a:off x="838080" y="1825560"/>
            <a:ext cx="10515240" cy="3859200"/>
          </a:xfrm>
          <a:prstGeom prst="rect">
            <a:avLst/>
          </a:prstGeom>
          <a:solidFill>
            <a:schemeClr val="accent6">
              <a:lumMod val="40000"/>
              <a:lumOff val="60000"/>
            </a:schemeClr>
          </a:solidFill>
          <a:ln w="0">
            <a:solidFill>
              <a:srgbClr val="000000"/>
            </a:solidFill>
          </a:ln>
        </p:spPr>
        <p:txBody>
          <a:bodyPr lIns="91440" rIns="91440" tIns="45720" bIns="45720" anchor="t">
            <a:normAutofit fontScale="87480" lnSpcReduction="10000"/>
          </a:bodyPr>
          <a:p>
            <a:pPr indent="0" defTabSz="914400">
              <a:lnSpc>
                <a:spcPct val="90000"/>
              </a:lnSpc>
              <a:spcBef>
                <a:spcPts val="1001"/>
              </a:spcBef>
              <a:buNone/>
              <a:tabLst>
                <a:tab algn="l" pos="0"/>
              </a:tabLst>
            </a:pPr>
            <a:r>
              <a:rPr b="1" lang="en-US" sz="2800" spc="-1" strike="noStrike">
                <a:solidFill>
                  <a:schemeClr val="dk1"/>
                </a:solidFill>
                <a:latin typeface="Calibri"/>
              </a:rPr>
              <a:t>Subsetting</a:t>
            </a:r>
            <a:r>
              <a:rPr b="0" lang="en-US" sz="2800" spc="-1" strike="noStrike">
                <a:solidFill>
                  <a:schemeClr val="dk1"/>
                </a:solidFill>
                <a:latin typeface="Calibri"/>
              </a:rPr>
              <a:t> </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Calibri"/>
              </a:rPr>
              <a:t>Extracting a smaller sized portion of the data from the larger dataset </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Calibri"/>
              </a:rPr>
              <a:t>Today, we will practice subsetting the data needed to answer this specific question </a:t>
            </a:r>
            <a:endParaRPr b="0" lang="en-US" sz="2800" spc="-1" strike="noStrike">
              <a:solidFill>
                <a:schemeClr val="dk1"/>
              </a:solidFill>
              <a:latin typeface="Calibri"/>
            </a:endParaRPr>
          </a:p>
          <a:p>
            <a:pPr indent="0" defTabSz="914400">
              <a:lnSpc>
                <a:spcPct val="90000"/>
              </a:lnSpc>
              <a:spcBef>
                <a:spcPts val="1001"/>
              </a:spcBef>
              <a:buNone/>
              <a:tabLst>
                <a:tab algn="l" pos="0"/>
              </a:tabLst>
            </a:pPr>
            <a:endParaRPr b="0" lang="en-US" sz="2800" spc="-1" strike="noStrike">
              <a:solidFill>
                <a:schemeClr val="dk1"/>
              </a:solidFill>
              <a:latin typeface="Calibri"/>
            </a:endParaRPr>
          </a:p>
          <a:p>
            <a:pPr indent="0" defTabSz="914400">
              <a:lnSpc>
                <a:spcPct val="90000"/>
              </a:lnSpc>
              <a:spcBef>
                <a:spcPts val="1001"/>
              </a:spcBef>
              <a:buNone/>
              <a:tabLst>
                <a:tab algn="l" pos="0"/>
              </a:tabLst>
            </a:pPr>
            <a:r>
              <a:rPr b="1" lang="en-US" sz="2800" spc="-1" strike="noStrike">
                <a:solidFill>
                  <a:schemeClr val="dk1"/>
                </a:solidFill>
                <a:latin typeface="Calibri"/>
              </a:rPr>
              <a:t>T-Test</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Calibri"/>
              </a:rPr>
              <a:t>Goal: Is there a significant different between the means of two groups?</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tabLst>
                <a:tab algn="l" pos="0"/>
              </a:tabLst>
            </a:pPr>
            <a:r>
              <a:rPr b="0" lang="en-US" sz="2800" spc="-1" strike="noStrike">
                <a:solidFill>
                  <a:schemeClr val="dk1"/>
                </a:solidFill>
                <a:latin typeface="Calibri"/>
              </a:rPr>
              <a:t>Today, we will practice comparing shrub richness in the non-pulling section to the pulling section (specifically before pulling) </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tabLst>
                <a:tab algn="l" pos="0"/>
              </a:tabLst>
            </a:pPr>
            <a:r>
              <a:rPr b="0" lang="en-US" sz="2400" spc="-1" strike="noStrike">
                <a:solidFill>
                  <a:schemeClr val="dk1"/>
                </a:solidFill>
                <a:latin typeface="Calibri"/>
              </a:rPr>
              <a:t>Why might this be important? Why not use the before and after data?</a:t>
            </a:r>
            <a:endParaRPr b="0" lang="en-US" sz="2400" spc="-1" strike="noStrike">
              <a:solidFill>
                <a:schemeClr val="dk1"/>
              </a:solidFill>
              <a:latin typeface="Calibri"/>
            </a:endParaRPr>
          </a:p>
          <a:p>
            <a:pPr indent="0" defTabSz="914400">
              <a:lnSpc>
                <a:spcPct val="90000"/>
              </a:lnSpc>
              <a:spcBef>
                <a:spcPts val="1001"/>
              </a:spcBef>
              <a:buNone/>
              <a:tabLst>
                <a:tab algn="l" pos="0"/>
              </a:tabLst>
            </a:pPr>
            <a:endParaRPr b="0" lang="en-US" sz="2800" spc="-1" strike="noStrike">
              <a:solidFill>
                <a:schemeClr val="dk1"/>
              </a:solidFill>
              <a:latin typeface="Calibri"/>
            </a:endParaRPr>
          </a:p>
          <a:p>
            <a:pPr indent="0" defTabSz="914400">
              <a:lnSpc>
                <a:spcPct val="90000"/>
              </a:lnSpc>
              <a:spcBef>
                <a:spcPts val="1001"/>
              </a:spcBef>
              <a:buNone/>
              <a:tabLst>
                <a:tab algn="l" pos="0"/>
              </a:tabLst>
            </a:pPr>
            <a:endParaRPr b="0" lang="en-US" sz="2800" spc="-1" strike="noStrike">
              <a:solidFill>
                <a:schemeClr val="dk1"/>
              </a:solidFill>
              <a:latin typeface="Calibri"/>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Part 3: Creating Figures</a:t>
            </a:r>
            <a:endParaRPr b="0" lang="en-US" sz="4400" spc="-1" strike="noStrike">
              <a:solidFill>
                <a:schemeClr val="dk1"/>
              </a:solidFill>
              <a:latin typeface="Calibri"/>
            </a:endParaRPr>
          </a:p>
        </p:txBody>
      </p:sp>
      <p:pic>
        <p:nvPicPr>
          <p:cNvPr id="299" name="Content Placeholder 4" descr=""/>
          <p:cNvPicPr/>
          <p:nvPr/>
        </p:nvPicPr>
        <p:blipFill>
          <a:blip r:embed="rId1"/>
          <a:stretch/>
        </p:blipFill>
        <p:spPr>
          <a:xfrm>
            <a:off x="619200" y="1929240"/>
            <a:ext cx="6357960" cy="3735720"/>
          </a:xfrm>
          <a:prstGeom prst="rect">
            <a:avLst/>
          </a:prstGeom>
          <a:ln w="0">
            <a:noFill/>
          </a:ln>
        </p:spPr>
      </p:pic>
      <p:sp>
        <p:nvSpPr>
          <p:cNvPr id="300" name="TextBox 5"/>
          <p:cNvSpPr/>
          <p:nvPr/>
        </p:nvSpPr>
        <p:spPr>
          <a:xfrm>
            <a:off x="7414560" y="1690560"/>
            <a:ext cx="3799800" cy="36558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chemeClr val="dk1"/>
                </a:solidFill>
                <a:latin typeface="Calibri"/>
              </a:rPr>
              <a:t>Consider this figure: </a:t>
            </a:r>
            <a:endParaRPr b="0" lang="en-US" sz="1800" spc="-1" strike="noStrike">
              <a:solidFill>
                <a:srgbClr val="000000"/>
              </a:solidFill>
              <a:latin typeface="Arial"/>
            </a:endParaRPr>
          </a:p>
          <a:p>
            <a:pPr marL="285840" indent="-285840" defTabSz="914400">
              <a:lnSpc>
                <a:spcPct val="100000"/>
              </a:lnSpc>
              <a:buClr>
                <a:srgbClr val="000000"/>
              </a:buClr>
              <a:buFont typeface="Arial"/>
              <a:buChar char="•"/>
            </a:pPr>
            <a:r>
              <a:rPr b="0" lang="en-US" sz="1800" spc="-1" strike="noStrike">
                <a:solidFill>
                  <a:schemeClr val="dk1"/>
                </a:solidFill>
                <a:latin typeface="Calibri"/>
              </a:rPr>
              <a:t>What is the explanatory variable? </a:t>
            </a:r>
            <a:endParaRPr b="0" lang="en-US" sz="1800" spc="-1" strike="noStrike">
              <a:solidFill>
                <a:srgbClr val="000000"/>
              </a:solidFill>
              <a:latin typeface="Arial"/>
            </a:endParaRPr>
          </a:p>
          <a:p>
            <a:pPr marL="285840" indent="-285840" defTabSz="914400">
              <a:lnSpc>
                <a:spcPct val="100000"/>
              </a:lnSpc>
              <a:buClr>
                <a:srgbClr val="000000"/>
              </a:buClr>
              <a:buFont typeface="Arial"/>
              <a:buChar char="•"/>
            </a:pPr>
            <a:r>
              <a:rPr b="0" lang="en-US" sz="1800" spc="-1" strike="noStrike">
                <a:solidFill>
                  <a:schemeClr val="dk1"/>
                </a:solidFill>
                <a:latin typeface="Calibri"/>
              </a:rPr>
              <a:t>What is the response variable? </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defTabSz="914400">
              <a:lnSpc>
                <a:spcPct val="100000"/>
              </a:lnSpc>
            </a:pPr>
            <a:r>
              <a:rPr b="0" lang="en-US" sz="1800" spc="-1" strike="noStrike">
                <a:solidFill>
                  <a:schemeClr val="dk1"/>
                </a:solidFill>
                <a:latin typeface="Calibri"/>
              </a:rPr>
              <a:t>What does the thick black line represent? The gray?</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defTabSz="914400">
              <a:lnSpc>
                <a:spcPct val="100000"/>
              </a:lnSpc>
            </a:pPr>
            <a:r>
              <a:rPr b="0" lang="en-US" sz="1800" spc="-1" strike="noStrike">
                <a:solidFill>
                  <a:schemeClr val="dk1"/>
                </a:solidFill>
                <a:latin typeface="Calibri"/>
              </a:rPr>
              <a:t>What type of data yields itself best to to this type of plot? Why?</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defTabSz="914400">
              <a:lnSpc>
                <a:spcPct val="100000"/>
              </a:lnSpc>
            </a:pPr>
            <a:r>
              <a:rPr b="0" lang="en-US" sz="1800" spc="-1" strike="noStrike">
                <a:solidFill>
                  <a:schemeClr val="dk1"/>
                </a:solidFill>
                <a:latin typeface="Calibri"/>
              </a:rPr>
              <a:t>If you were to create a figure caption for this figure, what might it say?</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P</a:t>
            </a:r>
            <a:r>
              <a:rPr b="0" lang="en-US" sz="4400" spc="-1" strike="noStrike">
                <a:solidFill>
                  <a:schemeClr val="dk1"/>
                </a:solidFill>
                <a:latin typeface="Calibri Light"/>
              </a:rPr>
              <a:t>a</a:t>
            </a:r>
            <a:r>
              <a:rPr b="0" lang="en-US" sz="4400" spc="-1" strike="noStrike">
                <a:solidFill>
                  <a:schemeClr val="dk1"/>
                </a:solidFill>
                <a:latin typeface="Calibri Light"/>
              </a:rPr>
              <a:t>r</a:t>
            </a:r>
            <a:r>
              <a:rPr b="0" lang="en-US" sz="4400" spc="-1" strike="noStrike">
                <a:solidFill>
                  <a:schemeClr val="dk1"/>
                </a:solidFill>
                <a:latin typeface="Calibri Light"/>
              </a:rPr>
              <a:t>t </a:t>
            </a:r>
            <a:r>
              <a:rPr b="0" lang="en-US" sz="4400" spc="-1" strike="noStrike">
                <a:solidFill>
                  <a:schemeClr val="dk1"/>
                </a:solidFill>
                <a:latin typeface="Calibri Light"/>
              </a:rPr>
              <a:t>3</a:t>
            </a:r>
            <a:r>
              <a:rPr b="0" lang="en-US" sz="4400" spc="-1" strike="noStrike">
                <a:solidFill>
                  <a:schemeClr val="dk1"/>
                </a:solidFill>
                <a:latin typeface="Calibri Light"/>
              </a:rPr>
              <a:t>: </a:t>
            </a:r>
            <a:r>
              <a:rPr b="0" lang="en-US" sz="4400" spc="-1" strike="noStrike">
                <a:solidFill>
                  <a:schemeClr val="dk1"/>
                </a:solidFill>
                <a:latin typeface="Calibri Light"/>
              </a:rPr>
              <a:t>C</a:t>
            </a:r>
            <a:r>
              <a:rPr b="0" lang="en-US" sz="4400" spc="-1" strike="noStrike">
                <a:solidFill>
                  <a:schemeClr val="dk1"/>
                </a:solidFill>
                <a:latin typeface="Calibri Light"/>
              </a:rPr>
              <a:t>r</a:t>
            </a:r>
            <a:r>
              <a:rPr b="0" lang="en-US" sz="4400" spc="-1" strike="noStrike">
                <a:solidFill>
                  <a:schemeClr val="dk1"/>
                </a:solidFill>
                <a:latin typeface="Calibri Light"/>
              </a:rPr>
              <a:t>e</a:t>
            </a:r>
            <a:r>
              <a:rPr b="0" lang="en-US" sz="4400" spc="-1" strike="noStrike">
                <a:solidFill>
                  <a:schemeClr val="dk1"/>
                </a:solidFill>
                <a:latin typeface="Calibri Light"/>
              </a:rPr>
              <a:t>a</a:t>
            </a:r>
            <a:r>
              <a:rPr b="0" lang="en-US" sz="4400" spc="-1" strike="noStrike">
                <a:solidFill>
                  <a:schemeClr val="dk1"/>
                </a:solidFill>
                <a:latin typeface="Calibri Light"/>
              </a:rPr>
              <a:t>t</a:t>
            </a:r>
            <a:r>
              <a:rPr b="0" lang="en-US" sz="4400" spc="-1" strike="noStrike">
                <a:solidFill>
                  <a:schemeClr val="dk1"/>
                </a:solidFill>
                <a:latin typeface="Calibri Light"/>
              </a:rPr>
              <a:t>i</a:t>
            </a:r>
            <a:r>
              <a:rPr b="0" lang="en-US" sz="4400" spc="-1" strike="noStrike">
                <a:solidFill>
                  <a:schemeClr val="dk1"/>
                </a:solidFill>
                <a:latin typeface="Calibri Light"/>
              </a:rPr>
              <a:t>n</a:t>
            </a:r>
            <a:r>
              <a:rPr b="0" lang="en-US" sz="4400" spc="-1" strike="noStrike">
                <a:solidFill>
                  <a:schemeClr val="dk1"/>
                </a:solidFill>
                <a:latin typeface="Calibri Light"/>
              </a:rPr>
              <a:t>g</a:t>
            </a:r>
            <a:r>
              <a:rPr b="0" lang="en-US" sz="4400" spc="-1" strike="noStrike">
                <a:solidFill>
                  <a:schemeClr val="dk1"/>
                </a:solidFill>
                <a:latin typeface="Calibri Light"/>
              </a:rPr>
              <a:t> </a:t>
            </a:r>
            <a:r>
              <a:rPr b="0" lang="en-US" sz="4400" spc="-1" strike="noStrike">
                <a:solidFill>
                  <a:schemeClr val="dk1"/>
                </a:solidFill>
                <a:latin typeface="Calibri Light"/>
              </a:rPr>
              <a:t>F</a:t>
            </a:r>
            <a:r>
              <a:rPr b="0" lang="en-US" sz="4400" spc="-1" strike="noStrike">
                <a:solidFill>
                  <a:schemeClr val="dk1"/>
                </a:solidFill>
                <a:latin typeface="Calibri Light"/>
              </a:rPr>
              <a:t>i</a:t>
            </a:r>
            <a:r>
              <a:rPr b="0" lang="en-US" sz="4400" spc="-1" strike="noStrike">
                <a:solidFill>
                  <a:schemeClr val="dk1"/>
                </a:solidFill>
                <a:latin typeface="Calibri Light"/>
              </a:rPr>
              <a:t>g</a:t>
            </a:r>
            <a:r>
              <a:rPr b="0" lang="en-US" sz="4400" spc="-1" strike="noStrike">
                <a:solidFill>
                  <a:schemeClr val="dk1"/>
                </a:solidFill>
                <a:latin typeface="Calibri Light"/>
              </a:rPr>
              <a:t>u</a:t>
            </a:r>
            <a:r>
              <a:rPr b="0" lang="en-US" sz="4400" spc="-1" strike="noStrike">
                <a:solidFill>
                  <a:schemeClr val="dk1"/>
                </a:solidFill>
                <a:latin typeface="Calibri Light"/>
              </a:rPr>
              <a:t>r</a:t>
            </a:r>
            <a:r>
              <a:rPr b="0" lang="en-US" sz="4400" spc="-1" strike="noStrike">
                <a:solidFill>
                  <a:schemeClr val="dk1"/>
                </a:solidFill>
                <a:latin typeface="Calibri Light"/>
              </a:rPr>
              <a:t>e</a:t>
            </a:r>
            <a:r>
              <a:rPr b="0" lang="en-US" sz="4400" spc="-1" strike="noStrike">
                <a:solidFill>
                  <a:schemeClr val="dk1"/>
                </a:solidFill>
                <a:latin typeface="Calibri Light"/>
              </a:rPr>
              <a:t>s</a:t>
            </a:r>
            <a:endParaRPr b="0" lang="en-US" sz="4400" spc="-1" strike="noStrike">
              <a:solidFill>
                <a:schemeClr val="dk1"/>
              </a:solidFill>
              <a:latin typeface="Calibri"/>
            </a:endParaRPr>
          </a:p>
        </p:txBody>
      </p:sp>
      <p:sp>
        <p:nvSpPr>
          <p:cNvPr id="302" name="TextBox 5"/>
          <p:cNvSpPr/>
          <p:nvPr/>
        </p:nvSpPr>
        <p:spPr>
          <a:xfrm>
            <a:off x="7553880" y="2544480"/>
            <a:ext cx="3799800" cy="255852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pc="-1" strike="noStrike">
                <a:solidFill>
                  <a:schemeClr val="dk1"/>
                </a:solidFill>
                <a:latin typeface="Calibri"/>
              </a:rPr>
              <a:t>Consider this figure: </a:t>
            </a:r>
            <a:endParaRPr b="0" lang="en-US" sz="1800" spc="-1" strike="noStrike">
              <a:solidFill>
                <a:srgbClr val="000000"/>
              </a:solidFill>
              <a:latin typeface="Arial"/>
            </a:endParaRPr>
          </a:p>
          <a:p>
            <a:pPr marL="285840" indent="-285840" defTabSz="914400">
              <a:lnSpc>
                <a:spcPct val="100000"/>
              </a:lnSpc>
              <a:buClr>
                <a:srgbClr val="000000"/>
              </a:buClr>
              <a:buFont typeface="Arial"/>
              <a:buChar char="•"/>
            </a:pPr>
            <a:r>
              <a:rPr b="0" lang="en-US" sz="1800" spc="-1" strike="noStrike">
                <a:solidFill>
                  <a:schemeClr val="dk1"/>
                </a:solidFill>
                <a:latin typeface="Calibri"/>
              </a:rPr>
              <a:t>What is the explanatory variable? </a:t>
            </a:r>
            <a:endParaRPr b="0" lang="en-US" sz="1800" spc="-1" strike="noStrike">
              <a:solidFill>
                <a:srgbClr val="000000"/>
              </a:solidFill>
              <a:latin typeface="Arial"/>
            </a:endParaRPr>
          </a:p>
          <a:p>
            <a:pPr marL="285840" indent="-285840" defTabSz="914400">
              <a:lnSpc>
                <a:spcPct val="100000"/>
              </a:lnSpc>
              <a:buClr>
                <a:srgbClr val="000000"/>
              </a:buClr>
              <a:buFont typeface="Arial"/>
              <a:buChar char="•"/>
            </a:pPr>
            <a:r>
              <a:rPr b="0" lang="en-US" sz="1800" spc="-1" strike="noStrike">
                <a:solidFill>
                  <a:schemeClr val="dk1"/>
                </a:solidFill>
                <a:latin typeface="Calibri"/>
              </a:rPr>
              <a:t>What is the response variable? </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defTabSz="914400">
              <a:lnSpc>
                <a:spcPct val="100000"/>
              </a:lnSpc>
            </a:pPr>
            <a:r>
              <a:rPr b="0" lang="en-US" sz="1800" spc="-1" strike="noStrike">
                <a:solidFill>
                  <a:schemeClr val="dk1"/>
                </a:solidFill>
                <a:latin typeface="Calibri"/>
              </a:rPr>
              <a:t>What type of data yields itself best to to this type of plot? Why?</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defTabSz="914400">
              <a:lnSpc>
                <a:spcPct val="100000"/>
              </a:lnSpc>
            </a:pPr>
            <a:r>
              <a:rPr b="0" lang="en-US" sz="1800" spc="-1" strike="noStrike">
                <a:solidFill>
                  <a:schemeClr val="dk1"/>
                </a:solidFill>
                <a:latin typeface="Calibri"/>
              </a:rPr>
              <a:t>If you were to create a figure caption for this figure, what might it say?</a:t>
            </a:r>
            <a:endParaRPr b="0" lang="en-US" sz="1800" spc="-1" strike="noStrike">
              <a:solidFill>
                <a:srgbClr val="000000"/>
              </a:solidFill>
              <a:latin typeface="Arial"/>
            </a:endParaRPr>
          </a:p>
        </p:txBody>
      </p:sp>
      <p:pic>
        <p:nvPicPr>
          <p:cNvPr id="303" name="Content Placeholder 7" descr=""/>
          <p:cNvPicPr/>
          <p:nvPr/>
        </p:nvPicPr>
        <p:blipFill>
          <a:blip r:embed="rId1"/>
          <a:stretch/>
        </p:blipFill>
        <p:spPr>
          <a:xfrm>
            <a:off x="838080" y="2505960"/>
            <a:ext cx="6284880" cy="331308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Housekeeping</a:t>
            </a:r>
            <a:endParaRPr b="0" lang="en-US" sz="4400" spc="-1" strike="noStrike">
              <a:solidFill>
                <a:schemeClr val="dk1"/>
              </a:solidFill>
              <a:latin typeface="Calibri"/>
            </a:endParaRPr>
          </a:p>
        </p:txBody>
      </p:sp>
      <p:sp>
        <p:nvSpPr>
          <p:cNvPr id="74" name="PlaceHolder 2"/>
          <p:cNvSpPr>
            <a:spLocks noGrp="1"/>
          </p:cNvSpPr>
          <p:nvPr>
            <p:ph/>
          </p:nvPr>
        </p:nvSpPr>
        <p:spPr>
          <a:xfrm>
            <a:off x="838080" y="1825560"/>
            <a:ext cx="1051524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Due today</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Lab 4 Pre-lab</a:t>
            </a:r>
            <a:endParaRPr b="0" lang="en-US" sz="24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Individual Scientific Reading Assignment</a:t>
            </a:r>
            <a:endParaRPr b="0" lang="en-US" sz="24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Due Next time</a:t>
            </a:r>
            <a:endParaRPr b="0" lang="en-US" sz="2800" spc="-1" strike="noStrike">
              <a:solidFill>
                <a:schemeClr val="dk1"/>
              </a:solidFill>
              <a:latin typeface="Calibri"/>
            </a:endParaRPr>
          </a:p>
          <a:p>
            <a:pPr lvl="1" marL="685800" indent="-228600" defTabSz="914400">
              <a:lnSpc>
                <a:spcPct val="90000"/>
              </a:lnSpc>
              <a:spcBef>
                <a:spcPts val="499"/>
              </a:spcBef>
              <a:buClr>
                <a:srgbClr val="000000"/>
              </a:buClr>
              <a:buFont typeface="Arial"/>
              <a:buChar char="•"/>
            </a:pPr>
            <a:r>
              <a:rPr b="0" lang="en-US" sz="2400" spc="-1" strike="noStrike">
                <a:solidFill>
                  <a:schemeClr val="dk1"/>
                </a:solidFill>
                <a:latin typeface="Calibri"/>
              </a:rPr>
              <a:t>Scientist Spotlight</a:t>
            </a:r>
            <a:endParaRPr b="0" lang="en-US" sz="2400" spc="-1" strike="noStrike">
              <a:solidFill>
                <a:schemeClr val="dk1"/>
              </a:solidFill>
              <a:latin typeface="Calibri"/>
            </a:endParaRPr>
          </a:p>
          <a:p>
            <a:pPr indent="0" defTabSz="914400">
              <a:lnSpc>
                <a:spcPct val="90000"/>
              </a:lnSpc>
              <a:spcBef>
                <a:spcPts val="499"/>
              </a:spcBef>
              <a:buNone/>
            </a:pPr>
            <a:endParaRPr b="0" lang="en-US" sz="2400" spc="-1" strike="noStrike">
              <a:solidFill>
                <a:schemeClr val="dk1"/>
              </a:solidFill>
              <a:latin typeface="Calibri"/>
            </a:endParaRPr>
          </a:p>
          <a:p>
            <a:pPr indent="0" defTabSz="914400">
              <a:lnSpc>
                <a:spcPct val="90000"/>
              </a:lnSpc>
              <a:spcBef>
                <a:spcPts val="499"/>
              </a:spcBef>
              <a:buNone/>
            </a:pPr>
            <a:endParaRPr b="0" lang="en-US" sz="2400" spc="-1" strike="noStrike">
              <a:solidFill>
                <a:schemeClr val="dk1"/>
              </a:solidFill>
              <a:latin typeface="Calibri"/>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Part 3: Creating Figures</a:t>
            </a:r>
            <a:endParaRPr b="0" lang="en-US" sz="4400" spc="-1" strike="noStrike">
              <a:solidFill>
                <a:schemeClr val="dk1"/>
              </a:solidFill>
              <a:latin typeface="Calibri"/>
            </a:endParaRPr>
          </a:p>
        </p:txBody>
      </p:sp>
      <p:sp>
        <p:nvSpPr>
          <p:cNvPr id="305" name="PlaceHolder 2"/>
          <p:cNvSpPr>
            <a:spLocks noGrp="1"/>
          </p:cNvSpPr>
          <p:nvPr>
            <p:ph/>
          </p:nvPr>
        </p:nvSpPr>
        <p:spPr>
          <a:xfrm>
            <a:off x="838080" y="1766880"/>
            <a:ext cx="10515240" cy="43509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Create a boxplot comparing shrub species richness from pulled vs. non-pulled plots</a:t>
            </a:r>
            <a:endParaRPr b="0" lang="en-US" sz="2800" spc="-1" strike="noStrike">
              <a:solidFill>
                <a:schemeClr val="dk1"/>
              </a:solidFill>
              <a:latin typeface="Calibri"/>
            </a:endParaRPr>
          </a:p>
          <a:p>
            <a:pPr marL="228600" indent="-228600" defTabSz="914400">
              <a:lnSpc>
                <a:spcPct val="90000"/>
              </a:lnSpc>
              <a:spcBef>
                <a:spcPts val="1001"/>
              </a:spcBef>
              <a:buClr>
                <a:srgbClr val="000000"/>
              </a:buClr>
              <a:buFont typeface="Arial"/>
              <a:buChar char="•"/>
            </a:pPr>
            <a:r>
              <a:rPr b="0" lang="en-US" sz="2800" spc="-1" strike="noStrike">
                <a:solidFill>
                  <a:schemeClr val="dk1"/>
                </a:solidFill>
                <a:latin typeface="Calibri"/>
              </a:rPr>
              <a:t>Create a scatterplot comparing the relationship between two variables (shrub richness and herbaceous richness) </a:t>
            </a:r>
            <a:endParaRPr b="0" lang="en-US" sz="2800" spc="-1" strike="noStrike">
              <a:solidFill>
                <a:schemeClr val="dk1"/>
              </a:solidFill>
              <a:latin typeface="Calibri"/>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PlaceHolder 1"/>
          <p:cNvSpPr>
            <a:spLocks noGrp="1"/>
          </p:cNvSpPr>
          <p:nvPr>
            <p:ph type="title"/>
          </p:nvPr>
        </p:nvSpPr>
        <p:spPr>
          <a:xfrm>
            <a:off x="691200" y="499680"/>
            <a:ext cx="11127960" cy="1267200"/>
          </a:xfrm>
          <a:prstGeom prst="rect">
            <a:avLst/>
          </a:prstGeom>
          <a:noFill/>
          <a:ln w="0">
            <a:noFill/>
          </a:ln>
        </p:spPr>
        <p:txBody>
          <a:bodyPr lIns="91440" rIns="91440" tIns="45720" bIns="45720" anchor="ctr">
            <a:normAutofit fontScale="80920"/>
          </a:bodyPr>
          <a:p>
            <a:pPr indent="0" defTabSz="914400">
              <a:lnSpc>
                <a:spcPct val="90000"/>
              </a:lnSpc>
              <a:buNone/>
            </a:pPr>
            <a:r>
              <a:rPr b="0" lang="en-US" sz="4400" spc="-1" strike="noStrike">
                <a:solidFill>
                  <a:schemeClr val="dk1"/>
                </a:solidFill>
                <a:latin typeface="Calibri Light"/>
              </a:rPr>
              <a:t>Secret Part 4: </a:t>
            </a:r>
            <a:br>
              <a:rPr sz="4400"/>
            </a:br>
            <a:r>
              <a:rPr b="0" lang="en-US" sz="4400" spc="-1" strike="noStrike">
                <a:solidFill>
                  <a:schemeClr val="dk1"/>
                </a:solidFill>
                <a:latin typeface="Calibri Light"/>
              </a:rPr>
              <a:t>Modify Code to Answer your Research Question</a:t>
            </a:r>
            <a:endParaRPr b="0" lang="en-US" sz="4400" spc="-1" strike="noStrike">
              <a:solidFill>
                <a:schemeClr val="dk1"/>
              </a:solidFill>
              <a:latin typeface="Calibri"/>
            </a:endParaRPr>
          </a:p>
        </p:txBody>
      </p:sp>
      <p:sp>
        <p:nvSpPr>
          <p:cNvPr id="307" name="PlaceHolder 2"/>
          <p:cNvSpPr>
            <a:spLocks noGrp="1"/>
          </p:cNvSpPr>
          <p:nvPr>
            <p:ph/>
          </p:nvPr>
        </p:nvSpPr>
        <p:spPr>
          <a:xfrm>
            <a:off x="838080" y="2139120"/>
            <a:ext cx="6154920" cy="3860280"/>
          </a:xfrm>
          <a:prstGeom prst="rect">
            <a:avLst/>
          </a:prstGeom>
          <a:noFill/>
          <a:ln w="0">
            <a:noFill/>
          </a:ln>
        </p:spPr>
        <p:txBody>
          <a:bodyPr lIns="91440" rIns="91440" tIns="45720" bIns="45720" anchor="t">
            <a:normAutofit/>
          </a:bodyPr>
          <a:p>
            <a:pPr indent="0" defTabSz="914400">
              <a:lnSpc>
                <a:spcPct val="90000"/>
              </a:lnSpc>
              <a:spcBef>
                <a:spcPts val="1001"/>
              </a:spcBef>
              <a:buNone/>
              <a:tabLst>
                <a:tab algn="l" pos="0"/>
              </a:tabLst>
            </a:pPr>
            <a:r>
              <a:rPr b="0" lang="en-US" sz="2800" spc="-1" strike="noStrike">
                <a:solidFill>
                  <a:schemeClr val="dk1"/>
                </a:solidFill>
                <a:latin typeface="Calibri"/>
              </a:rPr>
              <a:t>Modify the code provided to create figures which answer your research question using last year’s data. </a:t>
            </a:r>
            <a:endParaRPr b="0" lang="en-US" sz="2800" spc="-1" strike="noStrike">
              <a:solidFill>
                <a:schemeClr val="dk1"/>
              </a:solidFill>
              <a:latin typeface="Calibri"/>
            </a:endParaRPr>
          </a:p>
          <a:p>
            <a:pPr indent="0" defTabSz="914400">
              <a:lnSpc>
                <a:spcPct val="90000"/>
              </a:lnSpc>
              <a:spcBef>
                <a:spcPts val="1001"/>
              </a:spcBef>
              <a:buNone/>
              <a:tabLst>
                <a:tab algn="l" pos="0"/>
              </a:tabLst>
            </a:pPr>
            <a:br>
              <a:rPr sz="2800"/>
            </a:br>
            <a:r>
              <a:rPr b="0" lang="en-US" sz="2800" spc="-1" strike="noStrike">
                <a:solidFill>
                  <a:schemeClr val="dk1"/>
                </a:solidFill>
                <a:latin typeface="Calibri"/>
              </a:rPr>
              <a:t>This may take a long time (that’s okay!)</a:t>
            </a:r>
            <a:br>
              <a:rPr sz="2800"/>
            </a:br>
            <a:endParaRPr b="0" lang="en-US" sz="2800" spc="-1" strike="noStrike">
              <a:solidFill>
                <a:schemeClr val="dk1"/>
              </a:solidFill>
              <a:latin typeface="Calibri"/>
            </a:endParaRPr>
          </a:p>
          <a:p>
            <a:pPr indent="0" defTabSz="914400">
              <a:lnSpc>
                <a:spcPct val="90000"/>
              </a:lnSpc>
              <a:spcBef>
                <a:spcPts val="1001"/>
              </a:spcBef>
              <a:buNone/>
              <a:tabLst>
                <a:tab algn="l" pos="0"/>
              </a:tabLst>
            </a:pPr>
            <a:r>
              <a:rPr b="1" lang="en-US" sz="2800" spc="-1" strike="noStrike">
                <a:solidFill>
                  <a:schemeClr val="dk1"/>
                </a:solidFill>
                <a:latin typeface="Calibri"/>
              </a:rPr>
              <a:t>Save this code so you can reference it when we analyze this year’s data</a:t>
            </a:r>
            <a:endParaRPr b="0" lang="en-US" sz="2800" spc="-1" strike="noStrike">
              <a:solidFill>
                <a:schemeClr val="dk1"/>
              </a:solidFill>
              <a:latin typeface="Calibri"/>
            </a:endParaRPr>
          </a:p>
        </p:txBody>
      </p:sp>
      <p:pic>
        <p:nvPicPr>
          <p:cNvPr id="308" name="Picture 2" descr=""/>
          <p:cNvPicPr/>
          <p:nvPr/>
        </p:nvPicPr>
        <p:blipFill>
          <a:blip r:embed="rId1"/>
          <a:stretch/>
        </p:blipFill>
        <p:spPr>
          <a:xfrm>
            <a:off x="7281360" y="1766880"/>
            <a:ext cx="4219200" cy="374292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Some R tips</a:t>
            </a:r>
            <a:endParaRPr b="0" lang="en-US" sz="4400" spc="-1" strike="noStrike">
              <a:solidFill>
                <a:schemeClr val="dk1"/>
              </a:solidFill>
              <a:latin typeface="Calibri"/>
            </a:endParaRPr>
          </a:p>
        </p:txBody>
      </p:sp>
      <p:sp>
        <p:nvSpPr>
          <p:cNvPr id="310" name="PlaceHolder 2"/>
          <p:cNvSpPr>
            <a:spLocks noGrp="1"/>
          </p:cNvSpPr>
          <p:nvPr>
            <p:ph/>
          </p:nvPr>
        </p:nvSpPr>
        <p:spPr>
          <a:xfrm>
            <a:off x="838080" y="1825560"/>
            <a:ext cx="10515240" cy="4350960"/>
          </a:xfrm>
          <a:prstGeom prst="rect">
            <a:avLst/>
          </a:prstGeom>
          <a:noFill/>
          <a:ln w="0">
            <a:noFill/>
          </a:ln>
        </p:spPr>
        <p:txBody>
          <a:bodyPr lIns="91440" rIns="91440" tIns="45720" bIns="45720" anchor="t">
            <a:normAutofit fontScale="93441"/>
          </a:bodyPr>
          <a:p>
            <a:pPr marL="457200" indent="0" defTabSz="914400">
              <a:lnSpc>
                <a:spcPct val="90000"/>
              </a:lnSpc>
              <a:spcBef>
                <a:spcPts val="499"/>
              </a:spcBef>
              <a:buNone/>
              <a:tabLst>
                <a:tab algn="l" pos="0"/>
              </a:tabLst>
            </a:pPr>
            <a:r>
              <a:rPr b="0" lang="en-US" sz="2000" spc="-1" strike="noStrike">
                <a:solidFill>
                  <a:schemeClr val="dk1"/>
                </a:solidFill>
                <a:latin typeface="Courier New"/>
              </a:rPr>
              <a:t>data_np &lt;- data[which(data$pulled == “N”),]</a:t>
            </a: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r>
              <a:rPr b="0" lang="en-US" sz="2000" spc="-1" strike="noStrike">
                <a:solidFill>
                  <a:schemeClr val="dk1"/>
                </a:solidFill>
                <a:latin typeface="Courier New"/>
              </a:rPr>
              <a:t>t.test(data_pb$shrub_rich, data_np$shrub_rich)</a:t>
            </a: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r>
              <a:rPr b="0" lang="en-US" sz="2000" spc="-1" strike="noStrike">
                <a:solidFill>
                  <a:schemeClr val="dk1"/>
                </a:solidFill>
                <a:latin typeface="Courier New"/>
              </a:rPr>
              <a:t>boxplot(data_np$shrub_rich, data_pb$shrub_rich,</a:t>
            </a: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r>
              <a:rPr b="0" lang="en-US" sz="2000" spc="-1" strike="noStrike">
                <a:solidFill>
                  <a:schemeClr val="dk1"/>
                </a:solidFill>
                <a:latin typeface="Courier New"/>
              </a:rPr>
              <a:t>        </a:t>
            </a:r>
            <a:r>
              <a:rPr b="0" lang="en-US" sz="2000" spc="-1" strike="noStrike">
                <a:solidFill>
                  <a:schemeClr val="dk1"/>
                </a:solidFill>
                <a:latin typeface="Courier New"/>
              </a:rPr>
              <a:t>names = c(“Non-pull area”, “Pull area, before pulling”),</a:t>
            </a: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r>
              <a:rPr b="0" lang="en-US" sz="2000" spc="-1" strike="noStrike">
                <a:solidFill>
                  <a:schemeClr val="dk1"/>
                </a:solidFill>
                <a:latin typeface="Courier New"/>
              </a:rPr>
              <a:t>        </a:t>
            </a:r>
            <a:r>
              <a:rPr b="0" lang="en-US" sz="2000" spc="-1" strike="noStrike">
                <a:solidFill>
                  <a:schemeClr val="dk1"/>
                </a:solidFill>
                <a:latin typeface="Courier New"/>
              </a:rPr>
              <a:t>col = c(“red”, “green”))</a:t>
            </a: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r>
              <a:rPr b="0" lang="en-US" sz="2000" spc="-1" strike="noStrike">
                <a:solidFill>
                  <a:schemeClr val="dk1"/>
                </a:solidFill>
                <a:latin typeface="Courier New"/>
              </a:rPr>
              <a:t>fit &lt;- lm(herb_rich ~ shrub_rich, data = data_np)</a:t>
            </a: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r>
              <a:rPr b="0" lang="en-US" sz="2000" spc="-1" strike="noStrike">
                <a:solidFill>
                  <a:schemeClr val="dk1"/>
                </a:solidFill>
                <a:latin typeface="Courier New"/>
              </a:rPr>
              <a:t>summary(fit)</a:t>
            </a: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endParaRPr b="0" lang="en-US" sz="2000" spc="-1" strike="noStrike">
              <a:solidFill>
                <a:schemeClr val="dk1"/>
              </a:solidFill>
              <a:latin typeface="Calibri"/>
            </a:endParaRPr>
          </a:p>
          <a:p>
            <a:pPr marL="457200" indent="0" defTabSz="914400">
              <a:lnSpc>
                <a:spcPct val="90000"/>
              </a:lnSpc>
              <a:spcBef>
                <a:spcPts val="499"/>
              </a:spcBef>
              <a:buNone/>
              <a:tabLst>
                <a:tab algn="l" pos="0"/>
              </a:tabLst>
            </a:pPr>
            <a:r>
              <a:rPr b="0" lang="en-US" sz="2000" spc="-1" strike="noStrike">
                <a:solidFill>
                  <a:schemeClr val="dk1"/>
                </a:solidFill>
                <a:latin typeface="Courier New"/>
              </a:rPr>
              <a:t>plot(data_np$herb_rich, data_np$shrub_rich, ...)</a:t>
            </a:r>
            <a:endParaRPr b="0" lang="en-US" sz="2000" spc="-1" strike="noStrike">
              <a:solidFill>
                <a:schemeClr val="dk1"/>
              </a:solidFill>
              <a:latin typeface="Calibri"/>
            </a:endParaRPr>
          </a:p>
        </p:txBody>
      </p:sp>
    </p:spTree>
  </p:cSld>
  <mc:AlternateContent>
    <mc:Choice Requires="p14">
      <p:transition spd="slow" p14:dur="2000"/>
    </mc:Choice>
    <mc:Fallback>
      <p:transition spd="slow"/>
    </mc:Fallback>
  </mc:AlternateContent>
  <p:timing>
    <p:tnLst>
      <p:par>
        <p:cTn id="43" dur="indefinite" restart="never" nodeType="tmRoot">
          <p:childTnLst>
            <p:seq>
              <p:cTn id="44" dur="indefinite" nodeType="mainSeq">
                <p:childTnLst>
                  <p:par>
                    <p:cTn id="45" fill="hold">
                      <p:stCondLst>
                        <p:cond delay="indefinite"/>
                      </p:stCondLst>
                      <p:childTnLst>
                        <p:par>
                          <p:cTn id="46" fill="hold">
                            <p:stCondLst>
                              <p:cond delay="0"/>
                            </p:stCondLst>
                            <p:childTnLst>
                              <p:par>
                                <p:cTn id="47" nodeType="clickEffect" fill="hold" presetClass="entr" presetID="1">
                                  <p:stCondLst>
                                    <p:cond delay="0"/>
                                  </p:stCondLst>
                                  <p:childTnLst>
                                    <p:set>
                                      <p:cBhvr>
                                        <p:cTn id="48" dur="1" fill="hold">
                                          <p:stCondLst>
                                            <p:cond delay="0"/>
                                          </p:stCondLst>
                                        </p:cTn>
                                        <p:tgtEl>
                                          <p:spTgt spid="310">
                                            <p:txEl>
                                              <p:pRg st="0" end="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nodeType="clickEffect" fill="hold" presetClass="entr" presetID="1">
                                  <p:stCondLst>
                                    <p:cond delay="0"/>
                                  </p:stCondLst>
                                  <p:childTnLst>
                                    <p:set>
                                      <p:cBhvr>
                                        <p:cTn id="52" dur="1" fill="hold">
                                          <p:stCondLst>
                                            <p:cond delay="0"/>
                                          </p:stCondLst>
                                        </p:cTn>
                                        <p:tgtEl>
                                          <p:spTgt spid="310">
                                            <p:txEl>
                                              <p:pRg st="2" end="2"/>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nodeType="clickEffect" fill="hold" presetClass="entr" presetID="1">
                                  <p:stCondLst>
                                    <p:cond delay="0"/>
                                  </p:stCondLst>
                                  <p:childTnLst>
                                    <p:set>
                                      <p:cBhvr>
                                        <p:cTn id="56" dur="1" fill="hold">
                                          <p:stCondLst>
                                            <p:cond delay="0"/>
                                          </p:stCondLst>
                                        </p:cTn>
                                        <p:tgtEl>
                                          <p:spTgt spid="310">
                                            <p:txEl>
                                              <p:pRg st="4" end="4"/>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nodeType="clickEffect" fill="hold" presetClass="entr" presetID="1">
                                  <p:stCondLst>
                                    <p:cond delay="0"/>
                                  </p:stCondLst>
                                  <p:childTnLst>
                                    <p:set>
                                      <p:cBhvr>
                                        <p:cTn id="60" dur="1" fill="hold">
                                          <p:stCondLst>
                                            <p:cond delay="0"/>
                                          </p:stCondLst>
                                        </p:cTn>
                                        <p:tgtEl>
                                          <p:spTgt spid="310">
                                            <p:txEl>
                                              <p:pRg st="5" end="5"/>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nodeType="clickEffect" fill="hold" presetClass="entr" presetID="1">
                                  <p:stCondLst>
                                    <p:cond delay="0"/>
                                  </p:stCondLst>
                                  <p:childTnLst>
                                    <p:set>
                                      <p:cBhvr>
                                        <p:cTn id="64" dur="1" fill="hold">
                                          <p:stCondLst>
                                            <p:cond delay="0"/>
                                          </p:stCondLst>
                                        </p:cTn>
                                        <p:tgtEl>
                                          <p:spTgt spid="310">
                                            <p:txEl>
                                              <p:pRg st="6" end="6"/>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nodeType="clickEffect" fill="hold" presetClass="entr" presetID="1">
                                  <p:stCondLst>
                                    <p:cond delay="0"/>
                                  </p:stCondLst>
                                  <p:childTnLst>
                                    <p:set>
                                      <p:cBhvr>
                                        <p:cTn id="68" dur="1" fill="hold">
                                          <p:stCondLst>
                                            <p:cond delay="0"/>
                                          </p:stCondLst>
                                        </p:cTn>
                                        <p:tgtEl>
                                          <p:spTgt spid="310">
                                            <p:txEl>
                                              <p:pRg st="8" end="8"/>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nodeType="clickEffect" fill="hold" presetClass="entr" presetID="1">
                                  <p:stCondLst>
                                    <p:cond delay="0"/>
                                  </p:stCondLst>
                                  <p:childTnLst>
                                    <p:set>
                                      <p:cBhvr>
                                        <p:cTn id="72" dur="1" fill="hold">
                                          <p:stCondLst>
                                            <p:cond delay="0"/>
                                          </p:stCondLst>
                                        </p:cTn>
                                        <p:tgtEl>
                                          <p:spTgt spid="310">
                                            <p:txEl>
                                              <p:pRg st="10" end="1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nodeType="clickEffect" fill="hold" presetClass="entr" presetID="1">
                                  <p:stCondLst>
                                    <p:cond delay="0"/>
                                  </p:stCondLst>
                                  <p:childTnLst>
                                    <p:set>
                                      <p:cBhvr>
                                        <p:cTn id="76" dur="1" fill="hold">
                                          <p:stCondLst>
                                            <p:cond delay="0"/>
                                          </p:stCondLst>
                                        </p:cTn>
                                        <p:tgtEl>
                                          <p:spTgt spid="310">
                                            <p:txEl>
                                              <p:pRg st="12" end="1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cxnSp>
        <p:nvCxnSpPr>
          <p:cNvPr id="75" name="Straight Connector 4"/>
          <p:cNvCxnSpPr/>
          <p:nvPr/>
        </p:nvCxnSpPr>
        <p:spPr>
          <a:xfrm flipV="1">
            <a:off x="4129200" y="1159920"/>
            <a:ext cx="4621680" cy="4739760"/>
          </a:xfrm>
          <a:prstGeom prst="straightConnector1">
            <a:avLst/>
          </a:prstGeom>
          <a:ln>
            <a:solidFill>
              <a:srgbClr val="000000"/>
            </a:solidFill>
          </a:ln>
        </p:spPr>
      </p:cxnSp>
      <p:cxnSp>
        <p:nvCxnSpPr>
          <p:cNvPr id="76" name="Straight Connector 6"/>
          <p:cNvCxnSpPr/>
          <p:nvPr/>
        </p:nvCxnSpPr>
        <p:spPr>
          <a:xfrm flipH="1" flipV="1">
            <a:off x="3244320" y="1228680"/>
            <a:ext cx="2232360" cy="3294360"/>
          </a:xfrm>
          <a:prstGeom prst="straightConnector1">
            <a:avLst/>
          </a:prstGeom>
          <a:ln>
            <a:solidFill>
              <a:srgbClr val="000000"/>
            </a:solidFill>
          </a:ln>
        </p:spPr>
      </p:cxnSp>
      <p:cxnSp>
        <p:nvCxnSpPr>
          <p:cNvPr id="77" name="Straight Connector 7"/>
          <p:cNvCxnSpPr/>
          <p:nvPr/>
        </p:nvCxnSpPr>
        <p:spPr>
          <a:xfrm flipH="1" flipV="1">
            <a:off x="5476320" y="1159920"/>
            <a:ext cx="1382040" cy="1986480"/>
          </a:xfrm>
          <a:prstGeom prst="straightConnector1">
            <a:avLst/>
          </a:prstGeom>
          <a:ln>
            <a:solidFill>
              <a:srgbClr val="000000"/>
            </a:solidFill>
          </a:ln>
        </p:spPr>
      </p:cxnSp>
      <p:cxnSp>
        <p:nvCxnSpPr>
          <p:cNvPr id="78" name="Straight Connector 11"/>
          <p:cNvCxnSpPr/>
          <p:nvPr/>
        </p:nvCxnSpPr>
        <p:spPr>
          <a:xfrm>
            <a:off x="6548040" y="2851200"/>
            <a:ext cx="310320" cy="360"/>
          </a:xfrm>
          <a:prstGeom prst="straightConnector1">
            <a:avLst/>
          </a:prstGeom>
          <a:ln>
            <a:solidFill>
              <a:srgbClr val="4472c4"/>
            </a:solidFill>
          </a:ln>
        </p:spPr>
      </p:cxnSp>
      <p:cxnSp>
        <p:nvCxnSpPr>
          <p:cNvPr id="79" name="Straight Connector 12"/>
          <p:cNvCxnSpPr/>
          <p:nvPr/>
        </p:nvCxnSpPr>
        <p:spPr>
          <a:xfrm>
            <a:off x="6393240" y="2738160"/>
            <a:ext cx="309960" cy="360"/>
          </a:xfrm>
          <a:prstGeom prst="straightConnector1">
            <a:avLst/>
          </a:prstGeom>
          <a:ln>
            <a:solidFill>
              <a:srgbClr val="4472c4"/>
            </a:solidFill>
          </a:ln>
        </p:spPr>
      </p:cxnSp>
      <p:cxnSp>
        <p:nvCxnSpPr>
          <p:cNvPr id="80" name="Straight Connector 13"/>
          <p:cNvCxnSpPr/>
          <p:nvPr/>
        </p:nvCxnSpPr>
        <p:spPr>
          <a:xfrm>
            <a:off x="6366240" y="2620080"/>
            <a:ext cx="309960" cy="360"/>
          </a:xfrm>
          <a:prstGeom prst="straightConnector1">
            <a:avLst/>
          </a:prstGeom>
          <a:ln>
            <a:solidFill>
              <a:srgbClr val="4472c4"/>
            </a:solidFill>
          </a:ln>
        </p:spPr>
      </p:cxnSp>
      <p:cxnSp>
        <p:nvCxnSpPr>
          <p:cNvPr id="81" name="Straight Connector 14"/>
          <p:cNvCxnSpPr/>
          <p:nvPr/>
        </p:nvCxnSpPr>
        <p:spPr>
          <a:xfrm>
            <a:off x="6211440" y="2394000"/>
            <a:ext cx="309960" cy="360"/>
          </a:xfrm>
          <a:prstGeom prst="straightConnector1">
            <a:avLst/>
          </a:prstGeom>
          <a:ln>
            <a:solidFill>
              <a:srgbClr val="4472c4"/>
            </a:solidFill>
          </a:ln>
        </p:spPr>
      </p:cxnSp>
      <p:cxnSp>
        <p:nvCxnSpPr>
          <p:cNvPr id="82" name="Straight Connector 15"/>
          <p:cNvCxnSpPr/>
          <p:nvPr/>
        </p:nvCxnSpPr>
        <p:spPr>
          <a:xfrm>
            <a:off x="6083640" y="2216880"/>
            <a:ext cx="309960" cy="360"/>
          </a:xfrm>
          <a:prstGeom prst="straightConnector1">
            <a:avLst/>
          </a:prstGeom>
          <a:ln>
            <a:solidFill>
              <a:srgbClr val="4472c4"/>
            </a:solidFill>
          </a:ln>
        </p:spPr>
      </p:cxnSp>
      <p:cxnSp>
        <p:nvCxnSpPr>
          <p:cNvPr id="83" name="Straight Connector 16"/>
          <p:cNvCxnSpPr/>
          <p:nvPr/>
        </p:nvCxnSpPr>
        <p:spPr>
          <a:xfrm>
            <a:off x="6303600" y="1440360"/>
            <a:ext cx="309960" cy="360"/>
          </a:xfrm>
          <a:prstGeom prst="straightConnector1">
            <a:avLst/>
          </a:prstGeom>
          <a:ln>
            <a:solidFill>
              <a:srgbClr val="4472c4"/>
            </a:solidFill>
          </a:ln>
        </p:spPr>
      </p:cxnSp>
      <p:cxnSp>
        <p:nvCxnSpPr>
          <p:cNvPr id="84" name="Straight Connector 17"/>
          <p:cNvCxnSpPr/>
          <p:nvPr/>
        </p:nvCxnSpPr>
        <p:spPr>
          <a:xfrm>
            <a:off x="5591880" y="1597680"/>
            <a:ext cx="309960" cy="360"/>
          </a:xfrm>
          <a:prstGeom prst="straightConnector1">
            <a:avLst/>
          </a:prstGeom>
          <a:ln>
            <a:solidFill>
              <a:srgbClr val="4472c4"/>
            </a:solidFill>
          </a:ln>
        </p:spPr>
      </p:cxnSp>
      <p:cxnSp>
        <p:nvCxnSpPr>
          <p:cNvPr id="85" name="Straight Connector 19"/>
          <p:cNvCxnSpPr/>
          <p:nvPr/>
        </p:nvCxnSpPr>
        <p:spPr>
          <a:xfrm>
            <a:off x="7870680" y="1912320"/>
            <a:ext cx="309960" cy="360"/>
          </a:xfrm>
          <a:prstGeom prst="straightConnector1">
            <a:avLst/>
          </a:prstGeom>
          <a:ln>
            <a:solidFill>
              <a:srgbClr val="4472c4"/>
            </a:solidFill>
          </a:ln>
        </p:spPr>
      </p:cxnSp>
      <p:cxnSp>
        <p:nvCxnSpPr>
          <p:cNvPr id="86" name="Straight Connector 21"/>
          <p:cNvCxnSpPr/>
          <p:nvPr/>
        </p:nvCxnSpPr>
        <p:spPr>
          <a:xfrm flipV="1">
            <a:off x="6039360" y="1159920"/>
            <a:ext cx="663840" cy="752760"/>
          </a:xfrm>
          <a:prstGeom prst="straightConnector1">
            <a:avLst/>
          </a:prstGeom>
          <a:ln>
            <a:solidFill>
              <a:srgbClr val="000000"/>
            </a:solidFill>
          </a:ln>
        </p:spPr>
      </p:cxnSp>
      <p:sp>
        <p:nvSpPr>
          <p:cNvPr id="87" name="TextBox 22"/>
          <p:cNvSpPr/>
          <p:nvPr/>
        </p:nvSpPr>
        <p:spPr>
          <a:xfrm>
            <a:off x="2979000" y="629280"/>
            <a:ext cx="44208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600" spc="-1" strike="noStrike">
                <a:solidFill>
                  <a:srgbClr val="ff0000"/>
                </a:solidFill>
                <a:latin typeface="Calibri"/>
              </a:rPr>
              <a:t>A</a:t>
            </a:r>
            <a:endParaRPr b="0" lang="en-US" sz="3600" spc="-1" strike="noStrike">
              <a:solidFill>
                <a:srgbClr val="000000"/>
              </a:solidFill>
              <a:latin typeface="Arial"/>
            </a:endParaRPr>
          </a:p>
        </p:txBody>
      </p:sp>
      <p:sp>
        <p:nvSpPr>
          <p:cNvPr id="88" name="TextBox 24"/>
          <p:cNvSpPr/>
          <p:nvPr/>
        </p:nvSpPr>
        <p:spPr>
          <a:xfrm>
            <a:off x="5176800" y="582840"/>
            <a:ext cx="44208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600" spc="-1" strike="noStrike">
                <a:solidFill>
                  <a:schemeClr val="dk1"/>
                </a:solidFill>
                <a:latin typeface="Calibri"/>
              </a:rPr>
              <a:t>B</a:t>
            </a:r>
            <a:endParaRPr b="0" lang="en-US" sz="3600" spc="-1" strike="noStrike">
              <a:solidFill>
                <a:srgbClr val="000000"/>
              </a:solidFill>
              <a:latin typeface="Arial"/>
            </a:endParaRPr>
          </a:p>
        </p:txBody>
      </p:sp>
      <p:sp>
        <p:nvSpPr>
          <p:cNvPr id="89" name="TextBox 25"/>
          <p:cNvSpPr/>
          <p:nvPr/>
        </p:nvSpPr>
        <p:spPr>
          <a:xfrm>
            <a:off x="6458400" y="548280"/>
            <a:ext cx="44208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600" spc="-1" strike="noStrike">
                <a:solidFill>
                  <a:schemeClr val="dk1"/>
                </a:solidFill>
                <a:latin typeface="Calibri"/>
              </a:rPr>
              <a:t>C</a:t>
            </a:r>
            <a:endParaRPr b="0" lang="en-US" sz="3600" spc="-1" strike="noStrike">
              <a:solidFill>
                <a:srgbClr val="000000"/>
              </a:solidFill>
              <a:latin typeface="Arial"/>
            </a:endParaRPr>
          </a:p>
        </p:txBody>
      </p:sp>
      <p:sp>
        <p:nvSpPr>
          <p:cNvPr id="90" name="TextBox 26"/>
          <p:cNvSpPr/>
          <p:nvPr/>
        </p:nvSpPr>
        <p:spPr>
          <a:xfrm>
            <a:off x="8551080" y="629280"/>
            <a:ext cx="44208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600" spc="-1" strike="noStrike">
                <a:solidFill>
                  <a:schemeClr val="dk1"/>
                </a:solidFill>
                <a:latin typeface="Calibri"/>
              </a:rPr>
              <a:t>D</a:t>
            </a:r>
            <a:endParaRPr b="0" lang="en-US" sz="3600" spc="-1" strike="noStrike">
              <a:solidFill>
                <a:srgbClr val="000000"/>
              </a:solidFill>
              <a:latin typeface="Arial"/>
            </a:endParaRPr>
          </a:p>
        </p:txBody>
      </p:sp>
      <p:cxnSp>
        <p:nvCxnSpPr>
          <p:cNvPr id="91" name="Straight Connector 27"/>
          <p:cNvCxnSpPr/>
          <p:nvPr/>
        </p:nvCxnSpPr>
        <p:spPr>
          <a:xfrm>
            <a:off x="4129200" y="2738160"/>
            <a:ext cx="310320" cy="360"/>
          </a:xfrm>
          <a:prstGeom prst="straightConnector1">
            <a:avLst/>
          </a:prstGeom>
          <a:ln>
            <a:solidFill>
              <a:srgbClr val="4472c4"/>
            </a:solidFill>
          </a:ln>
        </p:spPr>
      </p:cxnSp>
      <p:cxnSp>
        <p:nvCxnSpPr>
          <p:cNvPr id="92" name="Straight Connector 28"/>
          <p:cNvCxnSpPr/>
          <p:nvPr/>
        </p:nvCxnSpPr>
        <p:spPr>
          <a:xfrm>
            <a:off x="5532840" y="1526400"/>
            <a:ext cx="310320" cy="360"/>
          </a:xfrm>
          <a:prstGeom prst="straightConnector1">
            <a:avLst/>
          </a:prstGeom>
          <a:ln>
            <a:solidFill>
              <a:srgbClr val="4472c4"/>
            </a:solidFill>
          </a:ln>
        </p:spPr>
      </p:cxnSp>
      <p:cxnSp>
        <p:nvCxnSpPr>
          <p:cNvPr id="93" name="Straight Connector 29"/>
          <p:cNvCxnSpPr/>
          <p:nvPr/>
        </p:nvCxnSpPr>
        <p:spPr>
          <a:xfrm>
            <a:off x="5476320" y="1445040"/>
            <a:ext cx="310320" cy="360"/>
          </a:xfrm>
          <a:prstGeom prst="straightConnector1">
            <a:avLst/>
          </a:prstGeom>
          <a:ln>
            <a:solidFill>
              <a:srgbClr val="4472c4"/>
            </a:solidFill>
          </a:ln>
        </p:spPr>
      </p:cxnSp>
      <p:cxnSp>
        <p:nvCxnSpPr>
          <p:cNvPr id="94" name="Straight Connector 30"/>
          <p:cNvCxnSpPr/>
          <p:nvPr/>
        </p:nvCxnSpPr>
        <p:spPr>
          <a:xfrm>
            <a:off x="5464080" y="1346760"/>
            <a:ext cx="309960" cy="360"/>
          </a:xfrm>
          <a:prstGeom prst="straightConnector1">
            <a:avLst/>
          </a:prstGeom>
          <a:ln>
            <a:solidFill>
              <a:srgbClr val="4472c4"/>
            </a:solidFill>
          </a:ln>
        </p:spPr>
      </p:cxnSp>
      <p:cxnSp>
        <p:nvCxnSpPr>
          <p:cNvPr id="95" name="Straight Connector 31"/>
          <p:cNvCxnSpPr/>
          <p:nvPr/>
        </p:nvCxnSpPr>
        <p:spPr>
          <a:xfrm>
            <a:off x="6363720" y="2546280"/>
            <a:ext cx="309960" cy="360"/>
          </a:xfrm>
          <a:prstGeom prst="straightConnector1">
            <a:avLst/>
          </a:prstGeom>
          <a:ln>
            <a:solidFill>
              <a:srgbClr val="4472c4"/>
            </a:solidFill>
          </a:ln>
        </p:spPr>
      </p:cxnSp>
      <p:cxnSp>
        <p:nvCxnSpPr>
          <p:cNvPr id="96" name="Straight Connector 33"/>
          <p:cNvCxnSpPr/>
          <p:nvPr/>
        </p:nvCxnSpPr>
        <p:spPr>
          <a:xfrm>
            <a:off x="4866840" y="4920840"/>
            <a:ext cx="309960" cy="360"/>
          </a:xfrm>
          <a:prstGeom prst="straightConnector1">
            <a:avLst/>
          </a:prstGeom>
          <a:ln>
            <a:solidFill>
              <a:srgbClr val="4472c4"/>
            </a:solidFill>
          </a:ln>
        </p:spPr>
      </p:cxnSp>
      <p:sp>
        <p:nvSpPr>
          <p:cNvPr id="97" name="TextBox 34"/>
          <p:cNvSpPr/>
          <p:nvPr/>
        </p:nvSpPr>
        <p:spPr>
          <a:xfrm>
            <a:off x="8092080" y="2664720"/>
            <a:ext cx="3765240" cy="3992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200" spc="-1" strike="noStrike">
                <a:solidFill>
                  <a:schemeClr val="dk1"/>
                </a:solidFill>
                <a:latin typeface="Calibri"/>
              </a:rPr>
              <a:t>What species is more related to A??</a:t>
            </a:r>
            <a:endParaRPr b="0" lang="en-US" sz="3200" spc="-1" strike="noStrike">
              <a:solidFill>
                <a:srgbClr val="000000"/>
              </a:solidFill>
              <a:latin typeface="Arial"/>
            </a:endParaRPr>
          </a:p>
          <a:p>
            <a:pPr defTabSz="914400">
              <a:lnSpc>
                <a:spcPct val="100000"/>
              </a:lnSpc>
            </a:pPr>
            <a:endParaRPr b="0" lang="en-US" sz="3200" spc="-1" strike="noStrike">
              <a:solidFill>
                <a:srgbClr val="000000"/>
              </a:solidFill>
              <a:latin typeface="Arial"/>
            </a:endParaRPr>
          </a:p>
          <a:p>
            <a:pPr defTabSz="914400">
              <a:lnSpc>
                <a:spcPct val="100000"/>
              </a:lnSpc>
            </a:pPr>
            <a:r>
              <a:rPr b="0" lang="en-US" sz="3200" spc="-1" strike="noStrike">
                <a:solidFill>
                  <a:schemeClr val="dk1"/>
                </a:solidFill>
                <a:latin typeface="Calibri"/>
              </a:rPr>
              <a:t>a) All equally related</a:t>
            </a:r>
            <a:endParaRPr b="0" lang="en-US" sz="3200" spc="-1" strike="noStrike">
              <a:solidFill>
                <a:srgbClr val="000000"/>
              </a:solidFill>
              <a:latin typeface="Arial"/>
            </a:endParaRPr>
          </a:p>
          <a:p>
            <a:pPr defTabSz="914400">
              <a:lnSpc>
                <a:spcPct val="100000"/>
              </a:lnSpc>
            </a:pPr>
            <a:r>
              <a:rPr b="0" lang="en-US" sz="3200" spc="-1" strike="noStrike">
                <a:solidFill>
                  <a:schemeClr val="dk1"/>
                </a:solidFill>
                <a:latin typeface="Calibri"/>
              </a:rPr>
              <a:t>b) B</a:t>
            </a:r>
            <a:endParaRPr b="0" lang="en-US" sz="3200" spc="-1" strike="noStrike">
              <a:solidFill>
                <a:srgbClr val="000000"/>
              </a:solidFill>
              <a:latin typeface="Arial"/>
            </a:endParaRPr>
          </a:p>
          <a:p>
            <a:pPr defTabSz="914400">
              <a:lnSpc>
                <a:spcPct val="100000"/>
              </a:lnSpc>
            </a:pPr>
            <a:r>
              <a:rPr b="0" lang="en-US" sz="3200" spc="-1" strike="noStrike">
                <a:solidFill>
                  <a:schemeClr val="dk1"/>
                </a:solidFill>
                <a:latin typeface="Calibri"/>
              </a:rPr>
              <a:t>c) C</a:t>
            </a:r>
            <a:endParaRPr b="0" lang="en-US" sz="3200" spc="-1" strike="noStrike">
              <a:solidFill>
                <a:srgbClr val="000000"/>
              </a:solidFill>
              <a:latin typeface="Arial"/>
            </a:endParaRPr>
          </a:p>
          <a:p>
            <a:pPr defTabSz="914400">
              <a:lnSpc>
                <a:spcPct val="100000"/>
              </a:lnSpc>
            </a:pPr>
            <a:r>
              <a:rPr b="0" lang="en-US" sz="3200" spc="-1" strike="noStrike">
                <a:solidFill>
                  <a:schemeClr val="dk1"/>
                </a:solidFill>
                <a:latin typeface="Calibri"/>
              </a:rPr>
              <a:t>d) D</a:t>
            </a:r>
            <a:endParaRPr b="0" lang="en-US" sz="3200" spc="-1" strike="noStrike">
              <a:solidFill>
                <a:srgbClr val="000000"/>
              </a:solidFill>
              <a:latin typeface="Arial"/>
            </a:endParaRPr>
          </a:p>
          <a:p>
            <a:pPr defTabSz="914400">
              <a:lnSpc>
                <a:spcPct val="100000"/>
              </a:lnSpc>
            </a:pPr>
            <a:endParaRPr b="0" lang="en-US" sz="3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cxnSp>
        <p:nvCxnSpPr>
          <p:cNvPr id="98" name="Straight Connector 4"/>
          <p:cNvCxnSpPr/>
          <p:nvPr/>
        </p:nvCxnSpPr>
        <p:spPr>
          <a:xfrm flipV="1">
            <a:off x="4129200" y="1159920"/>
            <a:ext cx="4621680" cy="4739760"/>
          </a:xfrm>
          <a:prstGeom prst="straightConnector1">
            <a:avLst/>
          </a:prstGeom>
          <a:ln>
            <a:solidFill>
              <a:srgbClr val="000000"/>
            </a:solidFill>
          </a:ln>
        </p:spPr>
      </p:cxnSp>
      <p:cxnSp>
        <p:nvCxnSpPr>
          <p:cNvPr id="99" name="Straight Connector 6"/>
          <p:cNvCxnSpPr/>
          <p:nvPr/>
        </p:nvCxnSpPr>
        <p:spPr>
          <a:xfrm flipH="1" flipV="1">
            <a:off x="3244320" y="1228680"/>
            <a:ext cx="2232360" cy="3294360"/>
          </a:xfrm>
          <a:prstGeom prst="straightConnector1">
            <a:avLst/>
          </a:prstGeom>
          <a:ln>
            <a:solidFill>
              <a:srgbClr val="000000"/>
            </a:solidFill>
          </a:ln>
        </p:spPr>
      </p:cxnSp>
      <p:cxnSp>
        <p:nvCxnSpPr>
          <p:cNvPr id="100" name="Straight Connector 7"/>
          <p:cNvCxnSpPr/>
          <p:nvPr/>
        </p:nvCxnSpPr>
        <p:spPr>
          <a:xfrm flipH="1" flipV="1">
            <a:off x="5476320" y="1159920"/>
            <a:ext cx="1382040" cy="1986480"/>
          </a:xfrm>
          <a:prstGeom prst="straightConnector1">
            <a:avLst/>
          </a:prstGeom>
          <a:ln>
            <a:solidFill>
              <a:srgbClr val="000000"/>
            </a:solidFill>
          </a:ln>
        </p:spPr>
      </p:cxnSp>
      <p:cxnSp>
        <p:nvCxnSpPr>
          <p:cNvPr id="101" name="Straight Connector 11"/>
          <p:cNvCxnSpPr/>
          <p:nvPr/>
        </p:nvCxnSpPr>
        <p:spPr>
          <a:xfrm>
            <a:off x="6548040" y="2851200"/>
            <a:ext cx="310320" cy="360"/>
          </a:xfrm>
          <a:prstGeom prst="straightConnector1">
            <a:avLst/>
          </a:prstGeom>
          <a:ln>
            <a:solidFill>
              <a:srgbClr val="4472c4"/>
            </a:solidFill>
          </a:ln>
        </p:spPr>
      </p:cxnSp>
      <p:cxnSp>
        <p:nvCxnSpPr>
          <p:cNvPr id="102" name="Straight Connector 12"/>
          <p:cNvCxnSpPr/>
          <p:nvPr/>
        </p:nvCxnSpPr>
        <p:spPr>
          <a:xfrm>
            <a:off x="6393240" y="2738160"/>
            <a:ext cx="309960" cy="360"/>
          </a:xfrm>
          <a:prstGeom prst="straightConnector1">
            <a:avLst/>
          </a:prstGeom>
          <a:ln>
            <a:solidFill>
              <a:srgbClr val="4472c4"/>
            </a:solidFill>
          </a:ln>
        </p:spPr>
      </p:cxnSp>
      <p:cxnSp>
        <p:nvCxnSpPr>
          <p:cNvPr id="103" name="Straight Connector 13"/>
          <p:cNvCxnSpPr/>
          <p:nvPr/>
        </p:nvCxnSpPr>
        <p:spPr>
          <a:xfrm>
            <a:off x="6366240" y="2620080"/>
            <a:ext cx="309960" cy="360"/>
          </a:xfrm>
          <a:prstGeom prst="straightConnector1">
            <a:avLst/>
          </a:prstGeom>
          <a:ln>
            <a:solidFill>
              <a:srgbClr val="4472c4"/>
            </a:solidFill>
          </a:ln>
        </p:spPr>
      </p:cxnSp>
      <p:cxnSp>
        <p:nvCxnSpPr>
          <p:cNvPr id="104" name="Straight Connector 14"/>
          <p:cNvCxnSpPr/>
          <p:nvPr/>
        </p:nvCxnSpPr>
        <p:spPr>
          <a:xfrm>
            <a:off x="6211440" y="2394000"/>
            <a:ext cx="309960" cy="360"/>
          </a:xfrm>
          <a:prstGeom prst="straightConnector1">
            <a:avLst/>
          </a:prstGeom>
          <a:ln>
            <a:solidFill>
              <a:srgbClr val="4472c4"/>
            </a:solidFill>
          </a:ln>
        </p:spPr>
      </p:cxnSp>
      <p:cxnSp>
        <p:nvCxnSpPr>
          <p:cNvPr id="105" name="Straight Connector 15"/>
          <p:cNvCxnSpPr/>
          <p:nvPr/>
        </p:nvCxnSpPr>
        <p:spPr>
          <a:xfrm>
            <a:off x="6083640" y="2216880"/>
            <a:ext cx="309960" cy="360"/>
          </a:xfrm>
          <a:prstGeom prst="straightConnector1">
            <a:avLst/>
          </a:prstGeom>
          <a:ln>
            <a:solidFill>
              <a:srgbClr val="4472c4"/>
            </a:solidFill>
          </a:ln>
        </p:spPr>
      </p:cxnSp>
      <p:cxnSp>
        <p:nvCxnSpPr>
          <p:cNvPr id="106" name="Straight Connector 16"/>
          <p:cNvCxnSpPr/>
          <p:nvPr/>
        </p:nvCxnSpPr>
        <p:spPr>
          <a:xfrm>
            <a:off x="6303600" y="1440360"/>
            <a:ext cx="309960" cy="360"/>
          </a:xfrm>
          <a:prstGeom prst="straightConnector1">
            <a:avLst/>
          </a:prstGeom>
          <a:ln>
            <a:solidFill>
              <a:srgbClr val="4472c4"/>
            </a:solidFill>
          </a:ln>
        </p:spPr>
      </p:cxnSp>
      <p:cxnSp>
        <p:nvCxnSpPr>
          <p:cNvPr id="107" name="Straight Connector 17"/>
          <p:cNvCxnSpPr/>
          <p:nvPr/>
        </p:nvCxnSpPr>
        <p:spPr>
          <a:xfrm>
            <a:off x="5591880" y="1597680"/>
            <a:ext cx="309960" cy="360"/>
          </a:xfrm>
          <a:prstGeom prst="straightConnector1">
            <a:avLst/>
          </a:prstGeom>
          <a:ln>
            <a:solidFill>
              <a:srgbClr val="4472c4"/>
            </a:solidFill>
          </a:ln>
        </p:spPr>
      </p:cxnSp>
      <p:cxnSp>
        <p:nvCxnSpPr>
          <p:cNvPr id="108" name="Straight Connector 19"/>
          <p:cNvCxnSpPr/>
          <p:nvPr/>
        </p:nvCxnSpPr>
        <p:spPr>
          <a:xfrm>
            <a:off x="7870680" y="1912320"/>
            <a:ext cx="309960" cy="360"/>
          </a:xfrm>
          <a:prstGeom prst="straightConnector1">
            <a:avLst/>
          </a:prstGeom>
          <a:ln>
            <a:solidFill>
              <a:srgbClr val="4472c4"/>
            </a:solidFill>
          </a:ln>
        </p:spPr>
      </p:cxnSp>
      <p:cxnSp>
        <p:nvCxnSpPr>
          <p:cNvPr id="109" name="Straight Connector 21"/>
          <p:cNvCxnSpPr/>
          <p:nvPr/>
        </p:nvCxnSpPr>
        <p:spPr>
          <a:xfrm flipV="1">
            <a:off x="6039360" y="1159920"/>
            <a:ext cx="663840" cy="752760"/>
          </a:xfrm>
          <a:prstGeom prst="straightConnector1">
            <a:avLst/>
          </a:prstGeom>
          <a:ln>
            <a:solidFill>
              <a:srgbClr val="000000"/>
            </a:solidFill>
          </a:ln>
        </p:spPr>
      </p:cxnSp>
      <p:sp>
        <p:nvSpPr>
          <p:cNvPr id="110" name="TextBox 22"/>
          <p:cNvSpPr/>
          <p:nvPr/>
        </p:nvSpPr>
        <p:spPr>
          <a:xfrm>
            <a:off x="2979000" y="629280"/>
            <a:ext cx="44208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600" spc="-1" strike="noStrike">
                <a:solidFill>
                  <a:srgbClr val="ff0000"/>
                </a:solidFill>
                <a:latin typeface="Calibri"/>
              </a:rPr>
              <a:t>A</a:t>
            </a:r>
            <a:endParaRPr b="0" lang="en-US" sz="3600" spc="-1" strike="noStrike">
              <a:solidFill>
                <a:srgbClr val="000000"/>
              </a:solidFill>
              <a:latin typeface="Arial"/>
            </a:endParaRPr>
          </a:p>
        </p:txBody>
      </p:sp>
      <p:sp>
        <p:nvSpPr>
          <p:cNvPr id="111" name="TextBox 24"/>
          <p:cNvSpPr/>
          <p:nvPr/>
        </p:nvSpPr>
        <p:spPr>
          <a:xfrm>
            <a:off x="5176800" y="582840"/>
            <a:ext cx="44208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600" spc="-1" strike="noStrike">
                <a:solidFill>
                  <a:schemeClr val="dk1"/>
                </a:solidFill>
                <a:latin typeface="Calibri"/>
              </a:rPr>
              <a:t>B</a:t>
            </a:r>
            <a:endParaRPr b="0" lang="en-US" sz="3600" spc="-1" strike="noStrike">
              <a:solidFill>
                <a:srgbClr val="000000"/>
              </a:solidFill>
              <a:latin typeface="Arial"/>
            </a:endParaRPr>
          </a:p>
        </p:txBody>
      </p:sp>
      <p:sp>
        <p:nvSpPr>
          <p:cNvPr id="112" name="TextBox 25"/>
          <p:cNvSpPr/>
          <p:nvPr/>
        </p:nvSpPr>
        <p:spPr>
          <a:xfrm>
            <a:off x="6458400" y="548280"/>
            <a:ext cx="44208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600" spc="-1" strike="noStrike">
                <a:solidFill>
                  <a:schemeClr val="dk1"/>
                </a:solidFill>
                <a:latin typeface="Calibri"/>
              </a:rPr>
              <a:t>C</a:t>
            </a:r>
            <a:endParaRPr b="0" lang="en-US" sz="3600" spc="-1" strike="noStrike">
              <a:solidFill>
                <a:srgbClr val="000000"/>
              </a:solidFill>
              <a:latin typeface="Arial"/>
            </a:endParaRPr>
          </a:p>
        </p:txBody>
      </p:sp>
      <p:sp>
        <p:nvSpPr>
          <p:cNvPr id="113" name="TextBox 26"/>
          <p:cNvSpPr/>
          <p:nvPr/>
        </p:nvSpPr>
        <p:spPr>
          <a:xfrm>
            <a:off x="8551080" y="629280"/>
            <a:ext cx="44208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600" spc="-1" strike="noStrike">
                <a:solidFill>
                  <a:schemeClr val="dk1"/>
                </a:solidFill>
                <a:latin typeface="Calibri"/>
              </a:rPr>
              <a:t>D</a:t>
            </a:r>
            <a:endParaRPr b="0" lang="en-US" sz="3600" spc="-1" strike="noStrike">
              <a:solidFill>
                <a:srgbClr val="000000"/>
              </a:solidFill>
              <a:latin typeface="Arial"/>
            </a:endParaRPr>
          </a:p>
        </p:txBody>
      </p:sp>
      <p:cxnSp>
        <p:nvCxnSpPr>
          <p:cNvPr id="114" name="Straight Connector 27"/>
          <p:cNvCxnSpPr/>
          <p:nvPr/>
        </p:nvCxnSpPr>
        <p:spPr>
          <a:xfrm>
            <a:off x="4129200" y="2738160"/>
            <a:ext cx="310320" cy="360"/>
          </a:xfrm>
          <a:prstGeom prst="straightConnector1">
            <a:avLst/>
          </a:prstGeom>
          <a:ln>
            <a:solidFill>
              <a:srgbClr val="4472c4"/>
            </a:solidFill>
          </a:ln>
        </p:spPr>
      </p:cxnSp>
      <p:cxnSp>
        <p:nvCxnSpPr>
          <p:cNvPr id="115" name="Straight Connector 28"/>
          <p:cNvCxnSpPr/>
          <p:nvPr/>
        </p:nvCxnSpPr>
        <p:spPr>
          <a:xfrm>
            <a:off x="5532840" y="1526400"/>
            <a:ext cx="310320" cy="360"/>
          </a:xfrm>
          <a:prstGeom prst="straightConnector1">
            <a:avLst/>
          </a:prstGeom>
          <a:ln>
            <a:solidFill>
              <a:srgbClr val="4472c4"/>
            </a:solidFill>
          </a:ln>
        </p:spPr>
      </p:cxnSp>
      <p:cxnSp>
        <p:nvCxnSpPr>
          <p:cNvPr id="116" name="Straight Connector 29"/>
          <p:cNvCxnSpPr/>
          <p:nvPr/>
        </p:nvCxnSpPr>
        <p:spPr>
          <a:xfrm>
            <a:off x="5476320" y="1445040"/>
            <a:ext cx="310320" cy="360"/>
          </a:xfrm>
          <a:prstGeom prst="straightConnector1">
            <a:avLst/>
          </a:prstGeom>
          <a:ln>
            <a:solidFill>
              <a:srgbClr val="4472c4"/>
            </a:solidFill>
          </a:ln>
        </p:spPr>
      </p:cxnSp>
      <p:cxnSp>
        <p:nvCxnSpPr>
          <p:cNvPr id="117" name="Straight Connector 30"/>
          <p:cNvCxnSpPr/>
          <p:nvPr/>
        </p:nvCxnSpPr>
        <p:spPr>
          <a:xfrm>
            <a:off x="5464080" y="1346760"/>
            <a:ext cx="309960" cy="360"/>
          </a:xfrm>
          <a:prstGeom prst="straightConnector1">
            <a:avLst/>
          </a:prstGeom>
          <a:ln>
            <a:solidFill>
              <a:srgbClr val="4472c4"/>
            </a:solidFill>
          </a:ln>
        </p:spPr>
      </p:cxnSp>
      <p:cxnSp>
        <p:nvCxnSpPr>
          <p:cNvPr id="118" name="Straight Connector 31"/>
          <p:cNvCxnSpPr/>
          <p:nvPr/>
        </p:nvCxnSpPr>
        <p:spPr>
          <a:xfrm>
            <a:off x="6363720" y="2546280"/>
            <a:ext cx="309960" cy="360"/>
          </a:xfrm>
          <a:prstGeom prst="straightConnector1">
            <a:avLst/>
          </a:prstGeom>
          <a:ln>
            <a:solidFill>
              <a:srgbClr val="4472c4"/>
            </a:solidFill>
          </a:ln>
        </p:spPr>
      </p:cxnSp>
      <p:cxnSp>
        <p:nvCxnSpPr>
          <p:cNvPr id="119" name="Straight Connector 33"/>
          <p:cNvCxnSpPr/>
          <p:nvPr/>
        </p:nvCxnSpPr>
        <p:spPr>
          <a:xfrm>
            <a:off x="4866840" y="4920840"/>
            <a:ext cx="309960" cy="360"/>
          </a:xfrm>
          <a:prstGeom prst="straightConnector1">
            <a:avLst/>
          </a:prstGeom>
          <a:ln>
            <a:solidFill>
              <a:srgbClr val="4472c4"/>
            </a:solidFill>
          </a:ln>
        </p:spPr>
      </p:cxnSp>
      <p:sp>
        <p:nvSpPr>
          <p:cNvPr id="120" name="TextBox 34"/>
          <p:cNvSpPr/>
          <p:nvPr/>
        </p:nvSpPr>
        <p:spPr>
          <a:xfrm>
            <a:off x="8092080" y="2664720"/>
            <a:ext cx="3765240" cy="399204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200" spc="-1" strike="noStrike">
                <a:solidFill>
                  <a:schemeClr val="dk1"/>
                </a:solidFill>
                <a:latin typeface="Calibri"/>
              </a:rPr>
              <a:t>What species is more related to A??</a:t>
            </a:r>
            <a:endParaRPr b="0" lang="en-US" sz="3200" spc="-1" strike="noStrike">
              <a:solidFill>
                <a:srgbClr val="000000"/>
              </a:solidFill>
              <a:latin typeface="Arial"/>
            </a:endParaRPr>
          </a:p>
          <a:p>
            <a:pPr defTabSz="914400">
              <a:lnSpc>
                <a:spcPct val="100000"/>
              </a:lnSpc>
            </a:pPr>
            <a:endParaRPr b="0" lang="en-US" sz="3200" spc="-1" strike="noStrike">
              <a:solidFill>
                <a:srgbClr val="000000"/>
              </a:solidFill>
              <a:latin typeface="Arial"/>
            </a:endParaRPr>
          </a:p>
          <a:p>
            <a:pPr defTabSz="914400">
              <a:lnSpc>
                <a:spcPct val="100000"/>
              </a:lnSpc>
            </a:pPr>
            <a:r>
              <a:rPr b="0" lang="en-US" sz="3200" spc="-1" strike="noStrike">
                <a:solidFill>
                  <a:schemeClr val="dk1"/>
                </a:solidFill>
                <a:highlight>
                  <a:srgbClr val="00ff00"/>
                </a:highlight>
                <a:latin typeface="Calibri"/>
              </a:rPr>
              <a:t>a) All equally related</a:t>
            </a:r>
            <a:endParaRPr b="0" lang="en-US" sz="3200" spc="-1" strike="noStrike">
              <a:solidFill>
                <a:srgbClr val="000000"/>
              </a:solidFill>
              <a:latin typeface="Arial"/>
            </a:endParaRPr>
          </a:p>
          <a:p>
            <a:pPr defTabSz="914400">
              <a:lnSpc>
                <a:spcPct val="100000"/>
              </a:lnSpc>
            </a:pPr>
            <a:r>
              <a:rPr b="0" lang="en-US" sz="3200" spc="-1" strike="noStrike">
                <a:solidFill>
                  <a:schemeClr val="dk1"/>
                </a:solidFill>
                <a:latin typeface="Calibri"/>
              </a:rPr>
              <a:t>b) B</a:t>
            </a:r>
            <a:endParaRPr b="0" lang="en-US" sz="3200" spc="-1" strike="noStrike">
              <a:solidFill>
                <a:srgbClr val="000000"/>
              </a:solidFill>
              <a:latin typeface="Arial"/>
            </a:endParaRPr>
          </a:p>
          <a:p>
            <a:pPr defTabSz="914400">
              <a:lnSpc>
                <a:spcPct val="100000"/>
              </a:lnSpc>
            </a:pPr>
            <a:r>
              <a:rPr b="0" lang="en-US" sz="3200" spc="-1" strike="noStrike">
                <a:solidFill>
                  <a:schemeClr val="dk1"/>
                </a:solidFill>
                <a:latin typeface="Calibri"/>
              </a:rPr>
              <a:t>c) C</a:t>
            </a:r>
            <a:endParaRPr b="0" lang="en-US" sz="3200" spc="-1" strike="noStrike">
              <a:solidFill>
                <a:srgbClr val="000000"/>
              </a:solidFill>
              <a:latin typeface="Arial"/>
            </a:endParaRPr>
          </a:p>
          <a:p>
            <a:pPr defTabSz="914400">
              <a:lnSpc>
                <a:spcPct val="100000"/>
              </a:lnSpc>
            </a:pPr>
            <a:r>
              <a:rPr b="0" lang="en-US" sz="3200" spc="-1" strike="noStrike">
                <a:solidFill>
                  <a:schemeClr val="dk1"/>
                </a:solidFill>
                <a:latin typeface="Calibri"/>
              </a:rPr>
              <a:t>d) D</a:t>
            </a:r>
            <a:endParaRPr b="0" lang="en-US" sz="3200" spc="-1" strike="noStrike">
              <a:solidFill>
                <a:srgbClr val="000000"/>
              </a:solidFill>
              <a:latin typeface="Arial"/>
            </a:endParaRPr>
          </a:p>
          <a:p>
            <a:pPr defTabSz="914400">
              <a:lnSpc>
                <a:spcPct val="100000"/>
              </a:lnSpc>
            </a:pPr>
            <a:endParaRPr b="0" lang="en-US" sz="3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1"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Long-Term Ecological Research (LTER)</a:t>
            </a:r>
            <a:endParaRPr b="0" lang="en-US" sz="4400" spc="-1" strike="noStrike">
              <a:solidFill>
                <a:schemeClr val="dk1"/>
              </a:solidFill>
              <a:latin typeface="Calibri"/>
            </a:endParaRPr>
          </a:p>
        </p:txBody>
      </p:sp>
      <p:pic>
        <p:nvPicPr>
          <p:cNvPr id="122" name="Picture 7" descr=""/>
          <p:cNvPicPr/>
          <p:nvPr/>
        </p:nvPicPr>
        <p:blipFill>
          <a:blip r:embed="rId1"/>
          <a:stretch/>
        </p:blipFill>
        <p:spPr>
          <a:xfrm>
            <a:off x="0" y="1830240"/>
            <a:ext cx="12191760" cy="319680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3" name="Picture 3" descr=""/>
          <p:cNvPicPr/>
          <p:nvPr/>
        </p:nvPicPr>
        <p:blipFill>
          <a:blip r:embed="rId1"/>
          <a:stretch/>
        </p:blipFill>
        <p:spPr>
          <a:xfrm>
            <a:off x="3479760" y="0"/>
            <a:ext cx="5232240" cy="685764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4" name="Picture 3" descr=""/>
          <p:cNvPicPr/>
          <p:nvPr/>
        </p:nvPicPr>
        <p:blipFill>
          <a:blip r:embed="rId1"/>
          <a:stretch/>
        </p:blipFill>
        <p:spPr>
          <a:xfrm>
            <a:off x="2236680" y="207000"/>
            <a:ext cx="7784640" cy="645120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en-US" sz="4400" spc="-1" strike="noStrike">
                <a:solidFill>
                  <a:schemeClr val="dk1"/>
                </a:solidFill>
                <a:latin typeface="Calibri Light"/>
              </a:rPr>
              <a:t>BI22X LTER: Hand Pulling False Brome</a:t>
            </a:r>
            <a:endParaRPr b="0" lang="en-US" sz="4400" spc="-1" strike="noStrike">
              <a:solidFill>
                <a:schemeClr val="dk1"/>
              </a:solidFill>
              <a:latin typeface="Calibri"/>
            </a:endParaRPr>
          </a:p>
        </p:txBody>
      </p:sp>
      <p:pic>
        <p:nvPicPr>
          <p:cNvPr id="126" name="Content Placeholder 3" descr=""/>
          <p:cNvPicPr/>
          <p:nvPr/>
        </p:nvPicPr>
        <p:blipFill>
          <a:blip r:embed="rId1"/>
          <a:stretch/>
        </p:blipFill>
        <p:spPr>
          <a:xfrm>
            <a:off x="1045080" y="1976040"/>
            <a:ext cx="4444560" cy="3327120"/>
          </a:xfrm>
          <a:prstGeom prst="rect">
            <a:avLst/>
          </a:prstGeom>
          <a:ln w="0">
            <a:noFill/>
          </a:ln>
        </p:spPr>
      </p:pic>
      <p:sp>
        <p:nvSpPr>
          <p:cNvPr id="127" name="TextBox 4"/>
          <p:cNvSpPr/>
          <p:nvPr/>
        </p:nvSpPr>
        <p:spPr>
          <a:xfrm>
            <a:off x="5826600" y="1976040"/>
            <a:ext cx="5526720" cy="2558520"/>
          </a:xfrm>
          <a:prstGeom prst="rect">
            <a:avLst/>
          </a:prstGeom>
          <a:noFill/>
          <a:ln w="0">
            <a:noFill/>
          </a:ln>
        </p:spPr>
        <p:style>
          <a:lnRef idx="0"/>
          <a:fillRef idx="0"/>
          <a:effectRef idx="0"/>
          <a:fontRef idx="minor"/>
        </p:style>
        <p:txBody>
          <a:bodyPr lIns="90000" rIns="90000" tIns="45000" bIns="45000" anchor="t">
            <a:spAutoFit/>
          </a:bodyPr>
          <a:p>
            <a:pPr marL="285840" indent="-285840" defTabSz="914400">
              <a:lnSpc>
                <a:spcPct val="100000"/>
              </a:lnSpc>
              <a:buClr>
                <a:srgbClr val="000000"/>
              </a:buClr>
              <a:buFont typeface="Arial"/>
              <a:buChar char="•"/>
            </a:pPr>
            <a:r>
              <a:rPr b="0" lang="en-US" sz="1800" spc="-1" strike="noStrike">
                <a:solidFill>
                  <a:schemeClr val="dk1"/>
                </a:solidFill>
                <a:latin typeface="Calibri"/>
              </a:rPr>
              <a:t>10 + years of data examining the plant community at this location </a:t>
            </a:r>
            <a:endParaRPr b="0" lang="en-US" sz="1800" spc="-1" strike="noStrike">
              <a:solidFill>
                <a:srgbClr val="000000"/>
              </a:solidFill>
              <a:latin typeface="Arial"/>
            </a:endParaRPr>
          </a:p>
          <a:p>
            <a:pPr marL="285840" indent="-285840" defTabSz="914400">
              <a:lnSpc>
                <a:spcPct val="100000"/>
              </a:lnSpc>
              <a:buClr>
                <a:srgbClr val="000000"/>
              </a:buClr>
              <a:buFont typeface="Arial"/>
              <a:buChar char="•"/>
            </a:pPr>
            <a:r>
              <a:rPr b="0" lang="en-US" sz="1800" spc="-1" strike="noStrike">
                <a:solidFill>
                  <a:schemeClr val="dk1"/>
                </a:solidFill>
                <a:latin typeface="Calibri"/>
              </a:rPr>
              <a:t>Data collected by students in BI22x </a:t>
            </a:r>
            <a:endParaRPr b="0" lang="en-US" sz="1800" spc="-1" strike="noStrike">
              <a:solidFill>
                <a:srgbClr val="000000"/>
              </a:solidFill>
              <a:latin typeface="Arial"/>
            </a:endParaRPr>
          </a:p>
          <a:p>
            <a:pPr marL="285840" indent="-285840" defTabSz="914400">
              <a:lnSpc>
                <a:spcPct val="100000"/>
              </a:lnSpc>
              <a:buClr>
                <a:srgbClr val="000000"/>
              </a:buClr>
              <a:buFont typeface="Arial"/>
              <a:buChar char="•"/>
            </a:pPr>
            <a:r>
              <a:rPr b="0" lang="en-US" sz="1800" spc="-1" strike="noStrike">
                <a:solidFill>
                  <a:schemeClr val="dk1"/>
                </a:solidFill>
                <a:latin typeface="Calibri"/>
              </a:rPr>
              <a:t>Project goal:</a:t>
            </a:r>
            <a:endParaRPr b="0" lang="en-US" sz="1800" spc="-1" strike="noStrike">
              <a:solidFill>
                <a:srgbClr val="000000"/>
              </a:solidFill>
              <a:latin typeface="Arial"/>
            </a:endParaRPr>
          </a:p>
          <a:p>
            <a:pPr lvl="1" marL="743040" indent="-285840" defTabSz="914400">
              <a:lnSpc>
                <a:spcPct val="100000"/>
              </a:lnSpc>
              <a:buClr>
                <a:srgbClr val="000000"/>
              </a:buClr>
              <a:buFont typeface="Arial"/>
              <a:buChar char="•"/>
            </a:pPr>
            <a:r>
              <a:rPr b="0" lang="en-US" sz="1800" spc="-1" strike="noStrike">
                <a:solidFill>
                  <a:schemeClr val="dk1"/>
                </a:solidFill>
                <a:latin typeface="Calibri"/>
              </a:rPr>
              <a:t>How effective is hand pulling at eradicating False Brome?</a:t>
            </a:r>
            <a:endParaRPr b="0" lang="en-US" sz="1800" spc="-1" strike="noStrike">
              <a:solidFill>
                <a:srgbClr val="000000"/>
              </a:solidFill>
              <a:latin typeface="Arial"/>
            </a:endParaRPr>
          </a:p>
          <a:p>
            <a:pPr marL="285840" indent="-285840" defTabSz="914400">
              <a:lnSpc>
                <a:spcPct val="100000"/>
              </a:lnSpc>
              <a:buClr>
                <a:srgbClr val="000000"/>
              </a:buClr>
              <a:buFont typeface="Arial"/>
              <a:buChar char="•"/>
            </a:pPr>
            <a:r>
              <a:rPr b="0" lang="en-US" sz="1800" spc="-1" strike="noStrike">
                <a:solidFill>
                  <a:schemeClr val="dk1"/>
                </a:solidFill>
                <a:latin typeface="Calibri"/>
              </a:rPr>
              <a:t>Method: </a:t>
            </a:r>
            <a:endParaRPr b="0" lang="en-US" sz="1800" spc="-1" strike="noStrike">
              <a:solidFill>
                <a:srgbClr val="000000"/>
              </a:solidFill>
              <a:latin typeface="Arial"/>
            </a:endParaRPr>
          </a:p>
          <a:p>
            <a:pPr lvl="1" marL="743040" indent="-285840" defTabSz="914400">
              <a:lnSpc>
                <a:spcPct val="100000"/>
              </a:lnSpc>
              <a:buClr>
                <a:srgbClr val="000000"/>
              </a:buClr>
              <a:buFont typeface="Arial"/>
              <a:buChar char="•"/>
            </a:pPr>
            <a:r>
              <a:rPr b="0" lang="en-US" sz="1800" spc="-1" strike="noStrike">
                <a:solidFill>
                  <a:schemeClr val="dk1"/>
                </a:solidFill>
                <a:latin typeface="Calibri"/>
              </a:rPr>
              <a:t>Area designated for hand pulling </a:t>
            </a:r>
            <a:endParaRPr b="0" lang="en-US" sz="1800" spc="-1" strike="noStrike">
              <a:solidFill>
                <a:srgbClr val="000000"/>
              </a:solidFill>
              <a:latin typeface="Arial"/>
            </a:endParaRPr>
          </a:p>
          <a:p>
            <a:pPr lvl="1" marL="743040" indent="-285840" defTabSz="914400">
              <a:lnSpc>
                <a:spcPct val="100000"/>
              </a:lnSpc>
              <a:buClr>
                <a:srgbClr val="000000"/>
              </a:buClr>
              <a:buFont typeface="Arial"/>
              <a:buChar char="•"/>
            </a:pPr>
            <a:r>
              <a:rPr b="0" lang="en-US" sz="1800" spc="-1" strike="noStrike">
                <a:solidFill>
                  <a:schemeClr val="dk1"/>
                </a:solidFill>
                <a:latin typeface="Calibri"/>
              </a:rPr>
              <a:t>Area designated as a control </a:t>
            </a:r>
            <a:endParaRPr b="0" lang="en-US" sz="1800" spc="-1" strike="noStrike">
              <a:solidFill>
                <a:srgbClr val="000000"/>
              </a:solidFill>
              <a:latin typeface="Arial"/>
            </a:endParaRPr>
          </a:p>
        </p:txBody>
      </p:sp>
      <p:sp>
        <p:nvSpPr>
          <p:cNvPr id="128" name="TextBox 2"/>
          <p:cNvSpPr/>
          <p:nvPr/>
        </p:nvSpPr>
        <p:spPr>
          <a:xfrm>
            <a:off x="1045080" y="5752440"/>
            <a:ext cx="1012464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3600" spc="-1" strike="noStrike">
                <a:solidFill>
                  <a:schemeClr val="dk1"/>
                </a:solidFill>
                <a:latin typeface="Calibri"/>
              </a:rPr>
              <a:t>This is long term ecological research done by you!</a:t>
            </a:r>
            <a:endParaRPr b="0" lang="en-US" sz="36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575280" y="138600"/>
            <a:ext cx="11331360" cy="1657800"/>
          </a:xfrm>
          <a:prstGeom prst="rect">
            <a:avLst/>
          </a:prstGeom>
          <a:noFill/>
          <a:ln w="0">
            <a:noFill/>
          </a:ln>
        </p:spPr>
        <p:txBody>
          <a:bodyPr lIns="91440" rIns="91440" tIns="45720" bIns="45720" anchor="ctr">
            <a:normAutofit/>
          </a:bodyPr>
          <a:p>
            <a:pPr indent="0" defTabSz="914400">
              <a:lnSpc>
                <a:spcPct val="90000"/>
              </a:lnSpc>
              <a:buNone/>
            </a:pPr>
            <a:r>
              <a:rPr b="0" lang="en-US" sz="6000" spc="-1" strike="noStrike">
                <a:solidFill>
                  <a:schemeClr val="dk1"/>
                </a:solidFill>
                <a:latin typeface="Calibri Light"/>
              </a:rPr>
              <a:t>Choosing a Figure</a:t>
            </a:r>
            <a:endParaRPr b="0" lang="en-US" sz="6000" spc="-1" strike="noStrike">
              <a:solidFill>
                <a:schemeClr val="dk1"/>
              </a:solidFill>
              <a:latin typeface="Calibri"/>
            </a:endParaRPr>
          </a:p>
        </p:txBody>
      </p:sp>
      <p:sp>
        <p:nvSpPr>
          <p:cNvPr id="130" name="Google Shape;116;p 2"/>
          <p:cNvSpPr/>
          <p:nvPr/>
        </p:nvSpPr>
        <p:spPr>
          <a:xfrm>
            <a:off x="718560" y="2959920"/>
            <a:ext cx="4284000" cy="3101760"/>
          </a:xfrm>
          <a:prstGeom prst="rect">
            <a:avLst/>
          </a:prstGeom>
          <a:noFill/>
          <a:ln w="0">
            <a:noFill/>
          </a:ln>
        </p:spPr>
        <p:style>
          <a:lnRef idx="0"/>
          <a:fillRef idx="0"/>
          <a:effectRef idx="0"/>
          <a:fontRef idx="minor"/>
        </p:style>
        <p:txBody>
          <a:bodyPr anchor="t">
            <a:normAutofit/>
          </a:bodyPr>
          <a:p>
            <a:pPr defTabSz="914400">
              <a:lnSpc>
                <a:spcPct val="90000"/>
              </a:lnSpc>
              <a:tabLst>
                <a:tab algn="l" pos="0"/>
              </a:tabLst>
            </a:pPr>
            <a:r>
              <a:rPr b="0" lang="en-US" sz="2800" spc="-1" strike="noStrike">
                <a:solidFill>
                  <a:schemeClr val="dk1">
                    <a:lumMod val="85000"/>
                    <a:lumOff val="15000"/>
                  </a:schemeClr>
                </a:solidFill>
                <a:latin typeface="Calibri"/>
              </a:rPr>
              <a:t>It is important to </a:t>
            </a:r>
            <a:r>
              <a:rPr b="0" lang="en-US" sz="2800" spc="-1" strike="noStrike">
                <a:solidFill>
                  <a:schemeClr val="accent1"/>
                </a:solidFill>
                <a:latin typeface="Calibri"/>
              </a:rPr>
              <a:t>consider your research question </a:t>
            </a:r>
            <a:r>
              <a:rPr b="0" lang="en-US" sz="2800" spc="-1" strike="noStrike">
                <a:solidFill>
                  <a:schemeClr val="dk1">
                    <a:lumMod val="85000"/>
                    <a:lumOff val="15000"/>
                  </a:schemeClr>
                </a:solidFill>
                <a:latin typeface="Calibri"/>
              </a:rPr>
              <a:t>when choosing a figure! </a:t>
            </a:r>
            <a:endParaRPr b="0" lang="en-US" sz="2800" spc="-1" strike="noStrike">
              <a:solidFill>
                <a:srgbClr val="000000"/>
              </a:solidFill>
              <a:latin typeface="Arial"/>
            </a:endParaRPr>
          </a:p>
        </p:txBody>
      </p:sp>
      <p:pic>
        <p:nvPicPr>
          <p:cNvPr id="131" name="Picture 4" descr="How to Choose the Most Appropriate Chart?"/>
          <p:cNvPicPr/>
          <p:nvPr/>
        </p:nvPicPr>
        <p:blipFill>
          <a:blip r:embed="rId1"/>
          <a:stretch/>
        </p:blipFill>
        <p:spPr>
          <a:xfrm>
            <a:off x="4878360" y="1462320"/>
            <a:ext cx="6594840" cy="479412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2.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474</TotalTime>
  <Application>LibreOffice/24.2.2.2$Linux_X86_64 LibreOffice_project/d56cc158d8a96260b836f100ef4b4ef25d6f1a01</Application>
  <AppVersion>15.0000</AppVersion>
  <Words>890</Words>
  <Paragraphs>98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2023-04-18T22:19:43Z</dcterms:created>
  <dc:creator>Harjoe, Carmen C</dc:creator>
  <dc:description/>
  <dc:language>en-US</dc:language>
  <cp:lastModifiedBy/>
  <dcterms:modified xsi:type="dcterms:W3CDTF">2024-04-22T16:25:18Z</dcterms:modified>
  <cp:revision>11</cp:revision>
  <dc:subject/>
  <dc:title>Lab 4: Impacts of False Brome Removal on the Oak Creek Watershed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6</vt:i4>
  </property>
  <property fmtid="{D5CDD505-2E9C-101B-9397-08002B2CF9AE}" pid="3" name="PresentationFormat">
    <vt:lpwstr>Widescreen</vt:lpwstr>
  </property>
  <property fmtid="{D5CDD505-2E9C-101B-9397-08002B2CF9AE}" pid="4" name="Slides">
    <vt:i4>15</vt:i4>
  </property>
</Properties>
</file>